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69" r:id="rId3"/>
    <p:sldId id="323" r:id="rId5"/>
    <p:sldId id="312" r:id="rId6"/>
    <p:sldId id="294" r:id="rId7"/>
    <p:sldId id="296" r:id="rId8"/>
    <p:sldId id="300" r:id="rId9"/>
    <p:sldId id="305" r:id="rId10"/>
    <p:sldId id="337" r:id="rId11"/>
    <p:sldId id="328" r:id="rId12"/>
    <p:sldId id="284" r:id="rId13"/>
    <p:sldId id="293" r:id="rId14"/>
    <p:sldId id="329" r:id="rId15"/>
    <p:sldId id="299" r:id="rId16"/>
    <p:sldId id="330" r:id="rId17"/>
    <p:sldId id="301" r:id="rId18"/>
    <p:sldId id="331" r:id="rId19"/>
    <p:sldId id="334" r:id="rId20"/>
    <p:sldId id="336" r:id="rId21"/>
    <p:sldId id="268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2F9F1A71-B6DA-498D-BF34-FDADE9DFC3F3}">
          <p14:sldIdLst>
            <p14:sldId id="269"/>
          </p14:sldIdLst>
        </p14:section>
        <p14:section name="作者介绍页" id="{C50DAF32-3408-48A8-BE82-7CEE8924828C}">
          <p14:sldIdLst/>
        </p14:section>
        <p14:section name="目录页" id="{10C16BEA-90EF-4729-AE80-0252616CC2A1}">
          <p14:sldIdLst>
            <p14:sldId id="323"/>
          </p14:sldIdLst>
        </p14:section>
        <p14:section name="转场页" id="{9409BDB3-D82B-4CEB-A083-E5AFD7922E01}">
          <p14:sldIdLst>
            <p14:sldId id="312"/>
            <p14:sldId id="294"/>
            <p14:sldId id="296"/>
            <p14:sldId id="300"/>
            <p14:sldId id="305"/>
          </p14:sldIdLst>
        </p14:section>
        <p14:section name="内容页：文字" id="{B3984335-0DB6-49D0-A758-292DC6B6BCBE}">
          <p14:sldIdLst>
            <p14:sldId id="337"/>
          </p14:sldIdLst>
        </p14:section>
        <p14:section name="信息图" id="{309536CB-F13D-450A-8302-9664F199C7FE}">
          <p14:sldIdLst>
            <p14:sldId id="328"/>
            <p14:sldId id="284"/>
            <p14:sldId id="293"/>
            <p14:sldId id="329"/>
            <p14:sldId id="299"/>
            <p14:sldId id="330"/>
            <p14:sldId id="301"/>
            <p14:sldId id="331"/>
            <p14:sldId id="334"/>
            <p14:sldId id="336"/>
          </p14:sldIdLst>
        </p14:section>
        <p14:section name="致谢页" id="{B18E2F67-5E9E-476C-8FFF-25BA533B9A02}">
          <p14:sldIdLst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8"/>
    <a:srgbClr val="F6B72C"/>
    <a:srgbClr val="F9C099"/>
    <a:srgbClr val="F17116"/>
    <a:srgbClr val="FFDE75"/>
    <a:srgbClr val="000000"/>
    <a:srgbClr val="FFFFFF"/>
    <a:srgbClr val="B01F24"/>
    <a:srgbClr val="979797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79" autoAdjust="0"/>
    <p:restoredTop sz="88182" autoAdjust="0"/>
  </p:normalViewPr>
  <p:slideViewPr>
    <p:cSldViewPr snapToGrid="0" showGuides="1">
      <p:cViewPr varScale="1">
        <p:scale>
          <a:sx n="101" d="100"/>
          <a:sy n="101" d="100"/>
        </p:scale>
        <p:origin x="210" y="114"/>
      </p:cViewPr>
      <p:guideLst>
        <p:guide orient="horz" pos="686"/>
        <p:guide pos="3341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23</c:v>
                </c:pt>
                <c:pt idx="6">
                  <c:v>24</c:v>
                </c:pt>
                <c:pt idx="7">
                  <c:v>18</c:v>
                </c:pt>
                <c:pt idx="8">
                  <c:v>16</c:v>
                </c:pt>
                <c:pt idx="9">
                  <c:v>11</c:v>
                </c:pt>
                <c:pt idx="10">
                  <c:v>11</c:v>
                </c:pt>
                <c:pt idx="11">
                  <c:v>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全员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168</c:v>
                </c:pt>
                <c:pt idx="1">
                  <c:v>192</c:v>
                </c:pt>
                <c:pt idx="2">
                  <c:v>220</c:v>
                </c:pt>
                <c:pt idx="3">
                  <c:v>224</c:v>
                </c:pt>
                <c:pt idx="4">
                  <c:v>215</c:v>
                </c:pt>
                <c:pt idx="5">
                  <c:v>165</c:v>
                </c:pt>
                <c:pt idx="6">
                  <c:v>141</c:v>
                </c:pt>
                <c:pt idx="7">
                  <c:v>164</c:v>
                </c:pt>
                <c:pt idx="8">
                  <c:v>142</c:v>
                </c:pt>
                <c:pt idx="9">
                  <c:v>134</c:v>
                </c:pt>
                <c:pt idx="10">
                  <c:v>129</c:v>
                </c:pt>
                <c:pt idx="11">
                  <c:v>166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"/>
        <c:overlap val="-27"/>
        <c:axId val="484032960"/>
        <c:axId val="484032632"/>
      </c:barChart>
      <c:catAx>
        <c:axId val="4840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4032632"/>
        <c:crosses val="autoZero"/>
        <c:auto val="1"/>
        <c:lblAlgn val="ctr"/>
        <c:lblOffset val="100"/>
        <c:noMultiLvlLbl val="0"/>
      </c:catAx>
      <c:valAx>
        <c:axId val="48403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403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</c:v>
                </c:pt>
                <c:pt idx="1">
                  <c:v>14</c:v>
                </c:pt>
                <c:pt idx="2">
                  <c:v>12</c:v>
                </c:pt>
                <c:pt idx="3">
                  <c:v>18</c:v>
                </c:pt>
                <c:pt idx="4">
                  <c:v>25</c:v>
                </c:pt>
                <c:pt idx="5">
                  <c:v>23</c:v>
                </c:pt>
                <c:pt idx="6">
                  <c:v>24</c:v>
                </c:pt>
                <c:pt idx="7">
                  <c:v>18</c:v>
                </c:pt>
                <c:pt idx="8">
                  <c:v>16</c:v>
                </c:pt>
                <c:pt idx="9">
                  <c:v>11</c:v>
                </c:pt>
                <c:pt idx="10">
                  <c:v>11</c:v>
                </c:pt>
                <c:pt idx="11">
                  <c:v>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全员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168</c:v>
                </c:pt>
                <c:pt idx="1">
                  <c:v>192</c:v>
                </c:pt>
                <c:pt idx="2">
                  <c:v>220</c:v>
                </c:pt>
                <c:pt idx="3">
                  <c:v>224</c:v>
                </c:pt>
                <c:pt idx="4">
                  <c:v>215</c:v>
                </c:pt>
                <c:pt idx="5">
                  <c:v>165</c:v>
                </c:pt>
                <c:pt idx="6">
                  <c:v>141</c:v>
                </c:pt>
                <c:pt idx="7">
                  <c:v>164</c:v>
                </c:pt>
                <c:pt idx="8">
                  <c:v>142</c:v>
                </c:pt>
                <c:pt idx="9">
                  <c:v>134</c:v>
                </c:pt>
                <c:pt idx="10">
                  <c:v>129</c:v>
                </c:pt>
                <c:pt idx="11">
                  <c:v>166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"/>
        <c:overlap val="100"/>
        <c:axId val="484032960"/>
        <c:axId val="484032632"/>
      </c:barChart>
      <c:catAx>
        <c:axId val="484032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4032632"/>
        <c:crosses val="autoZero"/>
        <c:auto val="1"/>
        <c:lblAlgn val="ctr"/>
        <c:lblOffset val="100"/>
        <c:noMultiLvlLbl val="0"/>
      </c:catAx>
      <c:valAx>
        <c:axId val="484032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403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C1126-A6AB-4D43-8968-ABC2E548C15D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</dgm:pt>
    <dgm:pt modelId="{F85F099D-E8BE-4277-95EF-F9F9079BFF7A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我的成长</a:t>
          </a:r>
        </a:p>
      </dgm:t>
    </dgm:pt>
    <dgm:pt modelId="{1A66D869-03FC-4179-98CF-ADFF5AE6A63F}" cxnId="{F06DA82A-CA5C-4ADB-9455-0A51E8C4BBB7}" type="parTrans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FC1E25D-7688-44A1-BFBB-7F689B8821F7}" cxnId="{F06DA82A-CA5C-4ADB-9455-0A51E8C4BBB7}" type="sibTrans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73782A71-E1AD-40C9-A215-3F8634798A4F}">
      <dgm:prSet phldrT="[文本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我的归属</a:t>
          </a:r>
        </a:p>
      </dgm:t>
    </dgm:pt>
    <dgm:pt modelId="{FFD3A5B7-D442-4D95-A553-D782A222A181}" cxnId="{F6281A9E-3E72-4A80-8C81-572893BD264F}" type="parTrans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3FA9F19-7987-4355-A063-0B46B778493C}" cxnId="{F6281A9E-3E72-4A80-8C81-572893BD264F}" type="sibTrans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C653E5C6-0156-4F20-A517-C86FC12506F0}">
      <dgm:prSet phldrT="[文本]" custT="1"/>
      <dgm:spPr>
        <a:solidFill>
          <a:srgbClr val="003F88">
            <a:alpha val="20000"/>
          </a:srgbClr>
        </a:solidFill>
      </dgm:spPr>
      <dgm:t>
        <a:bodyPr/>
        <a:lstStyle/>
        <a:p>
          <a:r>
            <a:rPr lang="zh-CN" altLang="en-US" sz="2000" b="1" dirty="0">
              <a:latin typeface="+mj-ea"/>
              <a:ea typeface="+mj-ea"/>
              <a:sym typeface="Noto Sans S Chinese"/>
            </a:rPr>
            <a:t>我的贡献</a:t>
          </a:r>
        </a:p>
      </dgm:t>
    </dgm:pt>
    <dgm:pt modelId="{6F72E734-D2D6-4D2E-A057-686465F43F91}" cxnId="{C21FE37A-0425-46CA-9471-09703A613F68}" type="parTrans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DCEAC950-08DC-4018-81AF-B0290051020F}" cxnId="{C21FE37A-0425-46CA-9471-09703A613F68}" type="sibTrans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8DD96516-3FE7-45CD-B201-FC27C8F6AF15}">
      <dgm:prSet phldrT="[文本]" custT="1"/>
      <dgm:spPr>
        <a:solidFill>
          <a:srgbClr val="003F88"/>
        </a:solidFill>
      </dgm:spPr>
      <dgm:t>
        <a:bodyPr/>
        <a:lstStyle/>
        <a:p>
          <a:r>
            <a:rPr lang="zh-CN" altLang="en-US" sz="2000" b="1" dirty="0">
              <a:solidFill>
                <a:schemeClr val="bg1"/>
              </a:solidFill>
              <a:latin typeface="+mj-ea"/>
              <a:ea typeface="+mj-ea"/>
              <a:sym typeface="Noto Sans S Chinese"/>
            </a:rPr>
            <a:t>我的获取</a:t>
          </a:r>
        </a:p>
      </dgm:t>
    </dgm:pt>
    <dgm:pt modelId="{7DB68927-51CA-4882-AD16-D478D78D4EC0}" cxnId="{8A7B92C6-1F1B-403A-A797-C7F26CD2CAAE}" type="parTrans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7D854B1B-DC81-4ECF-8632-3698A012F9A7}" cxnId="{8A7B92C6-1F1B-403A-A797-C7F26CD2CAAE}" type="sibTrans">
      <dgm:prSet/>
      <dgm:spPr/>
      <dgm:t>
        <a:bodyPr/>
        <a:lstStyle/>
        <a:p>
          <a:endParaRPr lang="zh-CN" altLang="en-US" sz="1600">
            <a:latin typeface="Noto Sans S Chinese DemiLight" panose="020B0400000000000000" pitchFamily="34" charset="-122"/>
            <a:ea typeface="Noto Sans S Chinese DemiLight" panose="020B0400000000000000" pitchFamily="34" charset="-122"/>
          </a:endParaRPr>
        </a:p>
      </dgm:t>
    </dgm:pt>
    <dgm:pt modelId="{A72E76A5-FF3E-44B2-AD96-5741C3451F77}" type="pres">
      <dgm:prSet presAssocID="{C05C1126-A6AB-4D43-8968-ABC2E548C15D}" presName="Name0" presStyleCnt="0">
        <dgm:presLayoutVars>
          <dgm:dir/>
          <dgm:animLvl val="lvl"/>
          <dgm:resizeHandles val="exact"/>
        </dgm:presLayoutVars>
      </dgm:prSet>
      <dgm:spPr/>
    </dgm:pt>
    <dgm:pt modelId="{A321ECFD-89E5-410F-A84F-8C232CCAF9DF}" type="pres">
      <dgm:prSet presAssocID="{F85F099D-E8BE-4277-95EF-F9F9079BFF7A}" presName="Name8" presStyleCnt="0"/>
      <dgm:spPr/>
    </dgm:pt>
    <dgm:pt modelId="{BEC10B04-503B-4288-8FB8-5A93D57FD37B}" type="pres">
      <dgm:prSet presAssocID="{F85F099D-E8BE-4277-95EF-F9F9079BFF7A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3786B3-F007-434E-8C0E-4F0042C0DDCF}" type="pres">
      <dgm:prSet presAssocID="{F85F099D-E8BE-4277-95EF-F9F9079BFF7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893E97-162F-4C43-92B5-4CEF45874961}" type="pres">
      <dgm:prSet presAssocID="{73782A71-E1AD-40C9-A215-3F8634798A4F}" presName="Name8" presStyleCnt="0"/>
      <dgm:spPr/>
    </dgm:pt>
    <dgm:pt modelId="{8BA749EF-64D0-458D-B0D7-D25CFC5B721D}" type="pres">
      <dgm:prSet presAssocID="{73782A71-E1AD-40C9-A215-3F8634798A4F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467CF0-4ECE-4DCE-9AEB-87F24333D1DD}" type="pres">
      <dgm:prSet presAssocID="{73782A71-E1AD-40C9-A215-3F8634798A4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4C8C0B-CFFF-446A-9714-AC20A671BDD0}" type="pres">
      <dgm:prSet presAssocID="{C653E5C6-0156-4F20-A517-C86FC12506F0}" presName="Name8" presStyleCnt="0"/>
      <dgm:spPr/>
    </dgm:pt>
    <dgm:pt modelId="{73F58FF6-F180-4CBA-9BDE-5BB737771292}" type="pres">
      <dgm:prSet presAssocID="{C653E5C6-0156-4F20-A517-C86FC12506F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74048F-3EB6-4A85-8E82-FD78C8A69F70}" type="pres">
      <dgm:prSet presAssocID="{C653E5C6-0156-4F20-A517-C86FC12506F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EC28E5-3099-48D7-858E-F768960DE638}" type="pres">
      <dgm:prSet presAssocID="{8DD96516-3FE7-45CD-B201-FC27C8F6AF15}" presName="Name8" presStyleCnt="0"/>
      <dgm:spPr/>
    </dgm:pt>
    <dgm:pt modelId="{87504645-ED97-44C7-8AAB-37C518A04DC9}" type="pres">
      <dgm:prSet presAssocID="{8DD96516-3FE7-45CD-B201-FC27C8F6AF15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D357D6-E9CD-44B4-ADBA-F07067537916}" type="pres">
      <dgm:prSet presAssocID="{8DD96516-3FE7-45CD-B201-FC27C8F6AF1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7303D72-45A8-4599-B8FA-89708F323436}" type="presOf" srcId="{73782A71-E1AD-40C9-A215-3F8634798A4F}" destId="{D7467CF0-4ECE-4DCE-9AEB-87F24333D1DD}" srcOrd="1" destOrd="0" presId="urn:microsoft.com/office/officeart/2005/8/layout/pyramid1"/>
    <dgm:cxn modelId="{39863D2C-0B0D-47F7-A54E-DDC26C8C2C48}" type="presOf" srcId="{73782A71-E1AD-40C9-A215-3F8634798A4F}" destId="{8BA749EF-64D0-458D-B0D7-D25CFC5B721D}" srcOrd="0" destOrd="0" presId="urn:microsoft.com/office/officeart/2005/8/layout/pyramid1"/>
    <dgm:cxn modelId="{C21FE37A-0425-46CA-9471-09703A613F68}" srcId="{C05C1126-A6AB-4D43-8968-ABC2E548C15D}" destId="{C653E5C6-0156-4F20-A517-C86FC12506F0}" srcOrd="2" destOrd="0" parTransId="{6F72E734-D2D6-4D2E-A057-686465F43F91}" sibTransId="{DCEAC950-08DC-4018-81AF-B0290051020F}"/>
    <dgm:cxn modelId="{28A60D79-E283-4684-8BAD-0BB22D214CFF}" type="presOf" srcId="{F85F099D-E8BE-4277-95EF-F9F9079BFF7A}" destId="{BEC10B04-503B-4288-8FB8-5A93D57FD37B}" srcOrd="0" destOrd="0" presId="urn:microsoft.com/office/officeart/2005/8/layout/pyramid1"/>
    <dgm:cxn modelId="{0B30EDA5-4F9B-4F75-8B0B-3F63CF56D363}" type="presOf" srcId="{C05C1126-A6AB-4D43-8968-ABC2E548C15D}" destId="{A72E76A5-FF3E-44B2-AD96-5741C3451F77}" srcOrd="0" destOrd="0" presId="urn:microsoft.com/office/officeart/2005/8/layout/pyramid1"/>
    <dgm:cxn modelId="{CC8DCFFB-15C3-421D-BCC4-06E4BA444E40}" type="presOf" srcId="{8DD96516-3FE7-45CD-B201-FC27C8F6AF15}" destId="{87504645-ED97-44C7-8AAB-37C518A04DC9}" srcOrd="0" destOrd="0" presId="urn:microsoft.com/office/officeart/2005/8/layout/pyramid1"/>
    <dgm:cxn modelId="{F6281A9E-3E72-4A80-8C81-572893BD264F}" srcId="{C05C1126-A6AB-4D43-8968-ABC2E548C15D}" destId="{73782A71-E1AD-40C9-A215-3F8634798A4F}" srcOrd="1" destOrd="0" parTransId="{FFD3A5B7-D442-4D95-A553-D782A222A181}" sibTransId="{C3FA9F19-7987-4355-A063-0B46B778493C}"/>
    <dgm:cxn modelId="{F70157E8-EA47-485A-B510-9E77653706E2}" type="presOf" srcId="{8DD96516-3FE7-45CD-B201-FC27C8F6AF15}" destId="{BED357D6-E9CD-44B4-ADBA-F07067537916}" srcOrd="1" destOrd="0" presId="urn:microsoft.com/office/officeart/2005/8/layout/pyramid1"/>
    <dgm:cxn modelId="{C305A934-252D-4E5C-A079-BA3332794995}" type="presOf" srcId="{C653E5C6-0156-4F20-A517-C86FC12506F0}" destId="{CF74048F-3EB6-4A85-8E82-FD78C8A69F70}" srcOrd="1" destOrd="0" presId="urn:microsoft.com/office/officeart/2005/8/layout/pyramid1"/>
    <dgm:cxn modelId="{8A7B92C6-1F1B-403A-A797-C7F26CD2CAAE}" srcId="{C05C1126-A6AB-4D43-8968-ABC2E548C15D}" destId="{8DD96516-3FE7-45CD-B201-FC27C8F6AF15}" srcOrd="3" destOrd="0" parTransId="{7DB68927-51CA-4882-AD16-D478D78D4EC0}" sibTransId="{7D854B1B-DC81-4ECF-8632-3698A012F9A7}"/>
    <dgm:cxn modelId="{F06DA82A-CA5C-4ADB-9455-0A51E8C4BBB7}" srcId="{C05C1126-A6AB-4D43-8968-ABC2E548C15D}" destId="{F85F099D-E8BE-4277-95EF-F9F9079BFF7A}" srcOrd="0" destOrd="0" parTransId="{1A66D869-03FC-4179-98CF-ADFF5AE6A63F}" sibTransId="{CFC1E25D-7688-44A1-BFBB-7F689B8821F7}"/>
    <dgm:cxn modelId="{6D756AB2-37DE-4931-ADA5-4FE7DD1EBD93}" type="presOf" srcId="{C653E5C6-0156-4F20-A517-C86FC12506F0}" destId="{73F58FF6-F180-4CBA-9BDE-5BB737771292}" srcOrd="0" destOrd="0" presId="urn:microsoft.com/office/officeart/2005/8/layout/pyramid1"/>
    <dgm:cxn modelId="{17924653-A945-49AC-AD53-5EB104C04CC8}" type="presOf" srcId="{F85F099D-E8BE-4277-95EF-F9F9079BFF7A}" destId="{973786B3-F007-434E-8C0E-4F0042C0DDCF}" srcOrd="1" destOrd="0" presId="urn:microsoft.com/office/officeart/2005/8/layout/pyramid1"/>
    <dgm:cxn modelId="{31570F09-2C04-4247-8543-50712CFDFB2F}" type="presParOf" srcId="{A72E76A5-FF3E-44B2-AD96-5741C3451F77}" destId="{A321ECFD-89E5-410F-A84F-8C232CCAF9DF}" srcOrd="0" destOrd="0" presId="urn:microsoft.com/office/officeart/2005/8/layout/pyramid1"/>
    <dgm:cxn modelId="{6A491035-29E0-40EB-BBD4-B1FB438165F5}" type="presParOf" srcId="{A321ECFD-89E5-410F-A84F-8C232CCAF9DF}" destId="{BEC10B04-503B-4288-8FB8-5A93D57FD37B}" srcOrd="0" destOrd="0" presId="urn:microsoft.com/office/officeart/2005/8/layout/pyramid1"/>
    <dgm:cxn modelId="{A49E2129-0AF2-4A47-99D9-27E10B78F40D}" type="presParOf" srcId="{A321ECFD-89E5-410F-A84F-8C232CCAF9DF}" destId="{973786B3-F007-434E-8C0E-4F0042C0DDCF}" srcOrd="1" destOrd="0" presId="urn:microsoft.com/office/officeart/2005/8/layout/pyramid1"/>
    <dgm:cxn modelId="{BA6C7D2F-5FF8-4AE8-8A0C-C8A6C8E32317}" type="presParOf" srcId="{A72E76A5-FF3E-44B2-AD96-5741C3451F77}" destId="{00893E97-162F-4C43-92B5-4CEF45874961}" srcOrd="1" destOrd="0" presId="urn:microsoft.com/office/officeart/2005/8/layout/pyramid1"/>
    <dgm:cxn modelId="{A7C11C76-CD0B-4029-9604-D0D1B4E36809}" type="presParOf" srcId="{00893E97-162F-4C43-92B5-4CEF45874961}" destId="{8BA749EF-64D0-458D-B0D7-D25CFC5B721D}" srcOrd="0" destOrd="0" presId="urn:microsoft.com/office/officeart/2005/8/layout/pyramid1"/>
    <dgm:cxn modelId="{554788D5-EA86-451D-959E-DC44B877B905}" type="presParOf" srcId="{00893E97-162F-4C43-92B5-4CEF45874961}" destId="{D7467CF0-4ECE-4DCE-9AEB-87F24333D1DD}" srcOrd="1" destOrd="0" presId="urn:microsoft.com/office/officeart/2005/8/layout/pyramid1"/>
    <dgm:cxn modelId="{044539E9-7831-49BB-8189-84A4FA65887E}" type="presParOf" srcId="{A72E76A5-FF3E-44B2-AD96-5741C3451F77}" destId="{074C8C0B-CFFF-446A-9714-AC20A671BDD0}" srcOrd="2" destOrd="0" presId="urn:microsoft.com/office/officeart/2005/8/layout/pyramid1"/>
    <dgm:cxn modelId="{ECF57AC8-0655-451F-AEAE-0A794ECC2C12}" type="presParOf" srcId="{074C8C0B-CFFF-446A-9714-AC20A671BDD0}" destId="{73F58FF6-F180-4CBA-9BDE-5BB737771292}" srcOrd="0" destOrd="0" presId="urn:microsoft.com/office/officeart/2005/8/layout/pyramid1"/>
    <dgm:cxn modelId="{E9496FD3-2154-4AB1-A094-11996CEE9F25}" type="presParOf" srcId="{074C8C0B-CFFF-446A-9714-AC20A671BDD0}" destId="{CF74048F-3EB6-4A85-8E82-FD78C8A69F70}" srcOrd="1" destOrd="0" presId="urn:microsoft.com/office/officeart/2005/8/layout/pyramid1"/>
    <dgm:cxn modelId="{7A026318-8C2C-439E-A454-347ED3BEE145}" type="presParOf" srcId="{A72E76A5-FF3E-44B2-AD96-5741C3451F77}" destId="{7DEC28E5-3099-48D7-858E-F768960DE638}" srcOrd="3" destOrd="0" presId="urn:microsoft.com/office/officeart/2005/8/layout/pyramid1"/>
    <dgm:cxn modelId="{BEDF9B16-D41E-44D7-B7EA-E1A8E5BA75FE}" type="presParOf" srcId="{7DEC28E5-3099-48D7-858E-F768960DE638}" destId="{87504645-ED97-44C7-8AAB-37C518A04DC9}" srcOrd="0" destOrd="0" presId="urn:microsoft.com/office/officeart/2005/8/layout/pyramid1"/>
    <dgm:cxn modelId="{B0E11D6A-CCA4-48B5-995B-81B5A4CEB851}" type="presParOf" srcId="{7DEC28E5-3099-48D7-858E-F768960DE638}" destId="{BED357D6-E9CD-44B4-ADBA-F0706753791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10B04-503B-4288-8FB8-5A93D57FD37B}">
      <dsp:nvSpPr>
        <dsp:cNvPr id="0" name=""/>
        <dsp:cNvSpPr/>
      </dsp:nvSpPr>
      <dsp:spPr>
        <a:xfrm>
          <a:off x="1914643" y="0"/>
          <a:ext cx="1276428" cy="1082522"/>
        </a:xfrm>
        <a:prstGeom prst="trapezoid">
          <a:avLst>
            <a:gd name="adj" fmla="val 58956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我的成长</a:t>
          </a:r>
        </a:p>
      </dsp:txBody>
      <dsp:txXfrm>
        <a:off x="1914643" y="0"/>
        <a:ext cx="1276428" cy="1082522"/>
      </dsp:txXfrm>
    </dsp:sp>
    <dsp:sp modelId="{8BA749EF-64D0-458D-B0D7-D25CFC5B721D}">
      <dsp:nvSpPr>
        <dsp:cNvPr id="0" name=""/>
        <dsp:cNvSpPr/>
      </dsp:nvSpPr>
      <dsp:spPr>
        <a:xfrm>
          <a:off x="1276428" y="1082522"/>
          <a:ext cx="2552857" cy="1082522"/>
        </a:xfrm>
        <a:prstGeom prst="trapezoid">
          <a:avLst>
            <a:gd name="adj" fmla="val 58956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我的归属</a:t>
          </a:r>
        </a:p>
      </dsp:txBody>
      <dsp:txXfrm>
        <a:off x="1723178" y="1082522"/>
        <a:ext cx="1659357" cy="1082522"/>
      </dsp:txXfrm>
    </dsp:sp>
    <dsp:sp modelId="{73F58FF6-F180-4CBA-9BDE-5BB737771292}">
      <dsp:nvSpPr>
        <dsp:cNvPr id="0" name=""/>
        <dsp:cNvSpPr/>
      </dsp:nvSpPr>
      <dsp:spPr>
        <a:xfrm>
          <a:off x="638214" y="2165045"/>
          <a:ext cx="3829286" cy="1082522"/>
        </a:xfrm>
        <a:prstGeom prst="trapezoid">
          <a:avLst>
            <a:gd name="adj" fmla="val 58956"/>
          </a:avLst>
        </a:prstGeom>
        <a:solidFill>
          <a:srgbClr val="003F88">
            <a:alpha val="2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j-ea"/>
              <a:ea typeface="+mj-ea"/>
              <a:sym typeface="Noto Sans S Chinese"/>
            </a:rPr>
            <a:t>我的贡献</a:t>
          </a:r>
        </a:p>
      </dsp:txBody>
      <dsp:txXfrm>
        <a:off x="1308339" y="2165045"/>
        <a:ext cx="2489036" cy="1082522"/>
      </dsp:txXfrm>
    </dsp:sp>
    <dsp:sp modelId="{87504645-ED97-44C7-8AAB-37C518A04DC9}">
      <dsp:nvSpPr>
        <dsp:cNvPr id="0" name=""/>
        <dsp:cNvSpPr/>
      </dsp:nvSpPr>
      <dsp:spPr>
        <a:xfrm>
          <a:off x="0" y="3247568"/>
          <a:ext cx="5105714" cy="1082522"/>
        </a:xfrm>
        <a:prstGeom prst="trapezoid">
          <a:avLst>
            <a:gd name="adj" fmla="val 58956"/>
          </a:avLst>
        </a:prstGeom>
        <a:solidFill>
          <a:srgbClr val="003F8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j-ea"/>
              <a:ea typeface="+mj-ea"/>
              <a:sym typeface="Noto Sans S Chinese"/>
            </a:rPr>
            <a:t>我的获取</a:t>
          </a:r>
        </a:p>
      </dsp:txBody>
      <dsp:txXfrm>
        <a:off x="893500" y="3247568"/>
        <a:ext cx="3318714" cy="1082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封面；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5#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6#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7#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8#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9#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10#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、图片与图标可更换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目录页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转场页，图片为紫金港西区求是书院建筑群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转场页，图片为紫金港西区求是书院建筑群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转场页，图片为紫金港东区建筑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转场页，图片为紫金港西区建筑群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信息图示页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、图标可更换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/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/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  <a:endParaRPr lang="en-US" altLang="zh-CN" sz="1000" b="1" kern="1200" dirty="0">
              <a:solidFill>
                <a:schemeClr val="bg1">
                  <a:lumMod val="9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  <a:endParaRPr lang="zh-CN" altLang="en-US" dirty="0"/>
          </a:p>
        </p:txBody>
      </p:sp>
      <p:sp>
        <p:nvSpPr>
          <p:cNvPr id="75" name="文本占位符 63"/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/>
          <p:nvPr userDrawn="1"/>
        </p:nvSpPr>
        <p:spPr>
          <a:xfrm>
            <a:off x="960840" y="4702089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占位符 8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840" y="4702089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840" y="1432866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7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1" name="文本占位符 7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0840" y="2785075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单击此处编辑小节标题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0840" y="3429000"/>
            <a:ext cx="5210175" cy="122259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600" b="1">
                <a:solidFill>
                  <a:schemeClr val="accent4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单击此处输入小节标题的说明</a:t>
            </a:r>
            <a:endParaRPr lang="en-US" altLang="zh-CN" dirty="0"/>
          </a:p>
          <a:p>
            <a:pPr lvl="0"/>
            <a:r>
              <a:rPr lang="zh-CN" altLang="en-US" dirty="0"/>
              <a:t>比如背景、意义等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/>
          <p:cNvSpPr txBox="1"/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/>
          <p:cNvSpPr txBox="1"/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/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  <p:grpSp>
        <p:nvGrpSpPr>
          <p:cNvPr id="87" name="Group 74"/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  <a:endParaRPr lang="zh-CN" altLang="en-US" dirty="0"/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Group 74"/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76" name="直接连接符 75"/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Group 74"/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文本框 71"/>
          <p:cNvSpPr txBox="1"/>
          <p:nvPr userDrawn="1"/>
        </p:nvSpPr>
        <p:spPr>
          <a:xfrm>
            <a:off x="445418" y="1954926"/>
            <a:ext cx="246221" cy="2948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务求实学，存是去非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方正粗雅宋简体" panose="02000000000000000000" pitchFamily="2" charset="-122"/>
              <a:ea typeface="方正粗雅宋简体" panose="02000000000000000000" pitchFamily="2" charset="-122"/>
            </a:endParaRPr>
          </a:p>
        </p:txBody>
      </p:sp>
      <p:sp>
        <p:nvSpPr>
          <p:cNvPr id="73" name="文本框 72"/>
          <p:cNvSpPr txBox="1"/>
          <p:nvPr userDrawn="1"/>
        </p:nvSpPr>
        <p:spPr>
          <a:xfrm>
            <a:off x="11500361" y="1647567"/>
            <a:ext cx="246221" cy="3562866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正其谊、不谋其利，明其道、不计其功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方正粗雅宋简体" panose="02000000000000000000" pitchFamily="2" charset="-122"/>
              <a:ea typeface="方正粗雅宋简体" panose="02000000000000000000" pitchFamily="2" charset="-122"/>
            </a:endParaRPr>
          </a:p>
        </p:txBody>
      </p:sp>
      <p:grpSp>
        <p:nvGrpSpPr>
          <p:cNvPr id="74" name="组合 73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标题 1"/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84" name="直接连接符 83" hidden="1"/>
          <p:cNvCxnSpPr/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/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/>
          <p:cNvSpPr txBox="1"/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/>
          <p:cNvSpPr txBox="1"/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/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  <p:grpSp>
        <p:nvGrpSpPr>
          <p:cNvPr id="87" name="Group 74"/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  <a:endParaRPr lang="zh-CN" altLang="en-US" sz="5400" b="1" kern="1200" dirty="0">
              <a:solidFill>
                <a:schemeClr val="tx1">
                  <a:lumMod val="75000"/>
                  <a:lumOff val="25000"/>
                </a:schemeClr>
              </a:solidFill>
              <a:latin typeface="方正粗雅宋简体" panose="02000000000000000000" pitchFamily="2" charset="-122"/>
              <a:ea typeface="方正粗雅宋简体" panose="02000000000000000000" pitchFamily="2" charset="-122"/>
              <a:cs typeface="+mj-cs"/>
            </a:endParaRPr>
          </a:p>
        </p:txBody>
      </p:sp>
      <p:sp>
        <p:nvSpPr>
          <p:cNvPr id="156" name="文本框 155"/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  <a:endParaRPr lang="zh-CN" altLang="en-US" sz="3600" b="1" kern="1200" dirty="0">
              <a:solidFill>
                <a:srgbClr val="04428A"/>
              </a:solidFill>
              <a:latin typeface="方正粗雅宋简体" panose="02000000000000000000" pitchFamily="2" charset="-122"/>
              <a:ea typeface="方正粗雅宋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8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1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516688"/>
            <a:ext cx="2743200" cy="341312"/>
          </a:xfrm>
          <a:prstGeom prst="rect">
            <a:avLst/>
          </a:prstGeom>
        </p:spPr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9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0" name="文本占位符 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浙江大学</a:t>
            </a:r>
            <a:r>
              <a:rPr lang="zh-CN" altLang="en-US"/>
              <a:t>汇报</a:t>
            </a:r>
            <a:r>
              <a:rPr lang="zh-CN" altLang="en-US" smtClean="0"/>
              <a:t>答辩</a:t>
            </a:r>
            <a:r>
              <a:rPr lang="en-US" altLang="zh-CN" smtClean="0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样式体系的制作</a:t>
            </a:r>
            <a:endParaRPr lang="zh-CN" altLang="en-US" dirty="0"/>
          </a:p>
        </p:txBody>
      </p:sp>
      <p:cxnSp>
        <p:nvCxnSpPr>
          <p:cNvPr id="58" name="直接连接符 57"/>
          <p:cNvCxnSpPr>
            <a:stCxn id="109" idx="2"/>
            <a:endCxn id="71" idx="6"/>
          </p:cNvCxnSpPr>
          <p:nvPr/>
        </p:nvCxnSpPr>
        <p:spPr>
          <a:xfrm>
            <a:off x="1909487" y="3161049"/>
            <a:ext cx="8373026" cy="0"/>
          </a:xfrm>
          <a:prstGeom prst="line">
            <a:avLst/>
          </a:prstGeom>
          <a:ln w="28575" cap="rnd">
            <a:solidFill>
              <a:srgbClr val="003F88">
                <a:alpha val="1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îşľîḍe"/>
          <p:cNvSpPr/>
          <p:nvPr/>
        </p:nvSpPr>
        <p:spPr bwMode="auto">
          <a:xfrm>
            <a:off x="1520566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105" name="íşḻïďé"/>
          <p:cNvSpPr/>
          <p:nvPr/>
        </p:nvSpPr>
        <p:spPr>
          <a:xfrm>
            <a:off x="1512867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2019/05</a:t>
            </a:r>
            <a:endParaRPr lang="en-US" altLang="zh-CN" sz="1400" b="1" dirty="0"/>
          </a:p>
        </p:txBody>
      </p:sp>
      <p:grpSp>
        <p:nvGrpSpPr>
          <p:cNvPr id="106" name="íṩļíḋe"/>
          <p:cNvGrpSpPr/>
          <p:nvPr/>
        </p:nvGrpSpPr>
        <p:grpSpPr>
          <a:xfrm>
            <a:off x="1030998" y="3366037"/>
            <a:ext cx="1828978" cy="1847823"/>
            <a:chOff x="913897" y="4286277"/>
            <a:chExt cx="1828978" cy="1847823"/>
          </a:xfrm>
        </p:grpSpPr>
        <p:sp>
          <p:nvSpPr>
            <p:cNvPr id="110" name="iṣḻíďé"/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下载格式规范</a:t>
              </a:r>
              <a:endParaRPr lang="zh-CN" altLang="en-US" sz="1400" dirty="0"/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页面整体布局</a:t>
              </a:r>
              <a:endParaRPr lang="zh-CN" altLang="en-US" sz="1400" dirty="0"/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配置文档样式</a:t>
              </a:r>
              <a:endParaRPr lang="zh-CN" altLang="en-US" sz="1400" dirty="0"/>
            </a:p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多级编号标题</a:t>
              </a:r>
              <a:endParaRPr lang="en-US" altLang="zh-CN" sz="1400" dirty="0"/>
            </a:p>
          </p:txBody>
        </p:sp>
        <p:sp>
          <p:nvSpPr>
            <p:cNvPr id="111" name="iṥlíḋê"/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01 </a:t>
              </a:r>
              <a:r>
                <a:rPr lang="zh-CN" altLang="en-US" sz="1600" b="1" dirty="0"/>
                <a:t>整体规划准备</a:t>
              </a:r>
              <a:endParaRPr lang="zh-CN" altLang="en-US" sz="1600" b="1" dirty="0"/>
            </a:p>
          </p:txBody>
        </p:sp>
      </p:grpSp>
      <p:grpSp>
        <p:nvGrpSpPr>
          <p:cNvPr id="107" name="ïšľíḑê"/>
          <p:cNvGrpSpPr/>
          <p:nvPr/>
        </p:nvGrpSpPr>
        <p:grpSpPr>
          <a:xfrm>
            <a:off x="1909487" y="2669371"/>
            <a:ext cx="72000" cy="527678"/>
            <a:chOff x="1903137" y="2482831"/>
            <a:chExt cx="72000" cy="527678"/>
          </a:xfrm>
        </p:grpSpPr>
        <p:cxnSp>
          <p:nvCxnSpPr>
            <p:cNvPr id="108" name="直接连接符 107"/>
            <p:cNvCxnSpPr/>
            <p:nvPr/>
          </p:nvCxnSpPr>
          <p:spPr>
            <a:xfrm>
              <a:off x="1939137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îSḷiďé"/>
            <p:cNvSpPr/>
            <p:nvPr/>
          </p:nvSpPr>
          <p:spPr>
            <a:xfrm>
              <a:off x="1903137" y="2938509"/>
              <a:ext cx="72000" cy="72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02" name="ïŝḻïḓe"/>
          <p:cNvSpPr/>
          <p:nvPr/>
        </p:nvSpPr>
        <p:spPr bwMode="auto">
          <a:xfrm>
            <a:off x="359582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95" name="išḷiḓe"/>
          <p:cNvSpPr/>
          <p:nvPr/>
        </p:nvSpPr>
        <p:spPr>
          <a:xfrm>
            <a:off x="3588123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2020/03</a:t>
            </a:r>
            <a:endParaRPr lang="en-US" altLang="zh-CN" sz="1400" b="1" dirty="0"/>
          </a:p>
        </p:txBody>
      </p:sp>
      <p:grpSp>
        <p:nvGrpSpPr>
          <p:cNvPr id="96" name="ïşḻíďè"/>
          <p:cNvGrpSpPr/>
          <p:nvPr/>
        </p:nvGrpSpPr>
        <p:grpSpPr>
          <a:xfrm>
            <a:off x="3106254" y="4472817"/>
            <a:ext cx="1828978" cy="1847823"/>
            <a:chOff x="913897" y="4286277"/>
            <a:chExt cx="1828978" cy="1847823"/>
          </a:xfrm>
        </p:grpSpPr>
        <p:sp>
          <p:nvSpPr>
            <p:cNvPr id="100" name="isḻïḑê"/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三线表样式制作</a:t>
              </a:r>
              <a:endParaRPr lang="zh-CN" altLang="en-US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公式对齐</a:t>
              </a:r>
              <a:endParaRPr lang="zh-CN" altLang="en-US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图片对齐</a:t>
              </a:r>
              <a:endParaRPr lang="en-US" altLang="zh-CN" dirty="0"/>
            </a:p>
          </p:txBody>
        </p:sp>
        <p:sp>
          <p:nvSpPr>
            <p:cNvPr id="101" name="ïṡḻiḑé"/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02 </a:t>
              </a:r>
              <a:r>
                <a:rPr lang="zh-CN" altLang="en-US" sz="1600" b="1" dirty="0"/>
                <a:t>排版美化细节</a:t>
              </a:r>
              <a:endParaRPr lang="zh-CN" altLang="en-US" sz="1600" b="1" dirty="0"/>
            </a:p>
          </p:txBody>
        </p:sp>
      </p:grpSp>
      <p:grpSp>
        <p:nvGrpSpPr>
          <p:cNvPr id="97" name="iš1iḋe"/>
          <p:cNvGrpSpPr/>
          <p:nvPr/>
        </p:nvGrpSpPr>
        <p:grpSpPr>
          <a:xfrm>
            <a:off x="3984743" y="2669370"/>
            <a:ext cx="72000" cy="1767446"/>
            <a:chOff x="3978394" y="2482830"/>
            <a:chExt cx="72000" cy="1767446"/>
          </a:xfrm>
        </p:grpSpPr>
        <p:cxnSp>
          <p:nvCxnSpPr>
            <p:cNvPr id="98" name="直接连接符 97"/>
            <p:cNvCxnSpPr/>
            <p:nvPr/>
          </p:nvCxnSpPr>
          <p:spPr>
            <a:xfrm>
              <a:off x="4014394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îś1íḋè"/>
            <p:cNvSpPr/>
            <p:nvPr/>
          </p:nvSpPr>
          <p:spPr>
            <a:xfrm>
              <a:off x="3978394" y="2938509"/>
              <a:ext cx="72000" cy="7200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92" name="î$ḷîḑè"/>
          <p:cNvSpPr/>
          <p:nvPr/>
        </p:nvSpPr>
        <p:spPr bwMode="auto">
          <a:xfrm>
            <a:off x="5671078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85" name="iṥlîdê"/>
          <p:cNvSpPr/>
          <p:nvPr/>
        </p:nvSpPr>
        <p:spPr>
          <a:xfrm>
            <a:off x="5663379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2020/04</a:t>
            </a:r>
            <a:endParaRPr lang="en-US" altLang="zh-CN" sz="1400" b="1" dirty="0"/>
          </a:p>
        </p:txBody>
      </p:sp>
      <p:grpSp>
        <p:nvGrpSpPr>
          <p:cNvPr id="86" name="í$ḷïḓè"/>
          <p:cNvGrpSpPr/>
          <p:nvPr/>
        </p:nvGrpSpPr>
        <p:grpSpPr>
          <a:xfrm>
            <a:off x="5181510" y="3366037"/>
            <a:ext cx="1828978" cy="1847823"/>
            <a:chOff x="913897" y="4286277"/>
            <a:chExt cx="1828978" cy="1847823"/>
          </a:xfrm>
        </p:grpSpPr>
        <p:sp>
          <p:nvSpPr>
            <p:cNvPr id="90" name="îš1idè"/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分节符</a:t>
              </a:r>
              <a:endParaRPr lang="zh-CN" altLang="en-US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奇偶页不同</a:t>
              </a:r>
              <a:endParaRPr lang="zh-CN" altLang="en-US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多重页码系统</a:t>
              </a:r>
              <a:endParaRPr lang="en-US" altLang="zh-CN" dirty="0"/>
            </a:p>
          </p:txBody>
        </p:sp>
        <p:sp>
          <p:nvSpPr>
            <p:cNvPr id="91" name="íṥ1íďê"/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03 </a:t>
              </a:r>
              <a:r>
                <a:rPr lang="zh-CN" altLang="en-US" sz="1600" b="1" dirty="0"/>
                <a:t>页眉页码控制</a:t>
              </a:r>
              <a:endParaRPr lang="zh-CN" altLang="en-US" sz="1600" b="1" dirty="0"/>
            </a:p>
          </p:txBody>
        </p:sp>
      </p:grpSp>
      <p:grpSp>
        <p:nvGrpSpPr>
          <p:cNvPr id="87" name="îSḻíḍe"/>
          <p:cNvGrpSpPr/>
          <p:nvPr/>
        </p:nvGrpSpPr>
        <p:grpSpPr>
          <a:xfrm>
            <a:off x="6059999" y="2669371"/>
            <a:ext cx="72000" cy="527678"/>
            <a:chOff x="6053651" y="2482831"/>
            <a:chExt cx="72000" cy="527678"/>
          </a:xfrm>
        </p:grpSpPr>
        <p:cxnSp>
          <p:nvCxnSpPr>
            <p:cNvPr id="88" name="直接连接符 87"/>
            <p:cNvCxnSpPr/>
            <p:nvPr/>
          </p:nvCxnSpPr>
          <p:spPr>
            <a:xfrm>
              <a:off x="6089651" y="2482831"/>
              <a:ext cx="0" cy="455678"/>
            </a:xfrm>
            <a:prstGeom prst="line">
              <a:avLst/>
            </a:prstGeom>
            <a:ln w="28575" cap="rnd">
              <a:solidFill>
                <a:schemeClr val="accent3">
                  <a:alpha val="1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íṧļíḋé"/>
            <p:cNvSpPr/>
            <p:nvPr/>
          </p:nvSpPr>
          <p:spPr>
            <a:xfrm>
              <a:off x="6053651" y="2938509"/>
              <a:ext cx="72000" cy="72000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82" name="íśľîḍe"/>
          <p:cNvSpPr/>
          <p:nvPr/>
        </p:nvSpPr>
        <p:spPr bwMode="auto">
          <a:xfrm>
            <a:off x="7746334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75" name="ís1íḓè"/>
          <p:cNvSpPr/>
          <p:nvPr/>
        </p:nvSpPr>
        <p:spPr>
          <a:xfrm>
            <a:off x="7738635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2020/04</a:t>
            </a:r>
            <a:endParaRPr lang="en-US" altLang="zh-CN" sz="1400" b="1" dirty="0"/>
          </a:p>
        </p:txBody>
      </p:sp>
      <p:grpSp>
        <p:nvGrpSpPr>
          <p:cNvPr id="76" name="î$ḻide"/>
          <p:cNvGrpSpPr/>
          <p:nvPr/>
        </p:nvGrpSpPr>
        <p:grpSpPr>
          <a:xfrm>
            <a:off x="7256766" y="4472817"/>
            <a:ext cx="1828978" cy="1847823"/>
            <a:chOff x="913897" y="4286277"/>
            <a:chExt cx="1828978" cy="1847823"/>
          </a:xfrm>
        </p:grpSpPr>
        <p:sp>
          <p:nvSpPr>
            <p:cNvPr id="80" name="iṥlíḍe"/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论文目录自定义</a:t>
              </a:r>
              <a:endParaRPr lang="zh-CN" altLang="en-US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编号的交叉引用</a:t>
              </a:r>
              <a:endParaRPr lang="zh-CN" altLang="en-US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引文和参考文献</a:t>
              </a:r>
              <a:endParaRPr lang="en-US" altLang="zh-CN" dirty="0"/>
            </a:p>
          </p:txBody>
        </p:sp>
        <p:sp>
          <p:nvSpPr>
            <p:cNvPr id="81" name="isļîḋé"/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04 </a:t>
              </a:r>
              <a:r>
                <a:rPr lang="zh-CN" altLang="en-US" sz="1600" b="1" dirty="0"/>
                <a:t>目录引文自动化</a:t>
              </a:r>
              <a:endParaRPr lang="zh-CN" altLang="en-US" sz="1600" b="1" dirty="0"/>
            </a:p>
          </p:txBody>
        </p:sp>
      </p:grpSp>
      <p:grpSp>
        <p:nvGrpSpPr>
          <p:cNvPr id="77" name="îslîdé"/>
          <p:cNvGrpSpPr/>
          <p:nvPr/>
        </p:nvGrpSpPr>
        <p:grpSpPr>
          <a:xfrm>
            <a:off x="8135255" y="2669370"/>
            <a:ext cx="72000" cy="1767446"/>
            <a:chOff x="8128908" y="2482830"/>
            <a:chExt cx="72000" cy="1767446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8164908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ïṧlîḋê"/>
            <p:cNvSpPr/>
            <p:nvPr/>
          </p:nvSpPr>
          <p:spPr>
            <a:xfrm>
              <a:off x="8128908" y="2938509"/>
              <a:ext cx="72000" cy="72000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72" name="íşļiḓê"/>
          <p:cNvSpPr/>
          <p:nvPr/>
        </p:nvSpPr>
        <p:spPr bwMode="auto">
          <a:xfrm>
            <a:off x="982159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sp>
        <p:nvSpPr>
          <p:cNvPr id="65" name="î$1íḋê"/>
          <p:cNvSpPr/>
          <p:nvPr/>
        </p:nvSpPr>
        <p:spPr>
          <a:xfrm>
            <a:off x="9813893" y="1316840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en-US" altLang="zh-CN" sz="1400" b="1" dirty="0"/>
              <a:t>2020/05</a:t>
            </a:r>
            <a:endParaRPr lang="en-US" altLang="zh-CN" sz="1400" b="1" dirty="0"/>
          </a:p>
        </p:txBody>
      </p:sp>
      <p:grpSp>
        <p:nvGrpSpPr>
          <p:cNvPr id="66" name="isľïde"/>
          <p:cNvGrpSpPr/>
          <p:nvPr/>
        </p:nvGrpSpPr>
        <p:grpSpPr>
          <a:xfrm>
            <a:off x="10210513" y="2669371"/>
            <a:ext cx="72000" cy="527678"/>
            <a:chOff x="10204163" y="2482831"/>
            <a:chExt cx="72000" cy="527678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10240163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íşḻíḍe"/>
            <p:cNvSpPr/>
            <p:nvPr/>
          </p:nvSpPr>
          <p:spPr>
            <a:xfrm>
              <a:off x="10204163" y="2938509"/>
              <a:ext cx="72000" cy="72000"/>
            </a:xfrm>
            <a:prstGeom prst="ellipse">
              <a:avLst/>
            </a:prstGeom>
            <a:solidFill>
              <a:schemeClr val="accent5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ïśľïḍé"/>
          <p:cNvGrpSpPr/>
          <p:nvPr/>
        </p:nvGrpSpPr>
        <p:grpSpPr>
          <a:xfrm>
            <a:off x="9332024" y="3366037"/>
            <a:ext cx="1828978" cy="1847823"/>
            <a:chOff x="913897" y="4286277"/>
            <a:chExt cx="1828978" cy="1847823"/>
          </a:xfrm>
        </p:grpSpPr>
        <p:sp>
          <p:nvSpPr>
            <p:cNvPr id="68" name="îš1îḑe"/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en-US" altLang="zh-CN" dirty="0"/>
                <a:t>PDF</a:t>
              </a:r>
              <a:r>
                <a:rPr lang="zh-CN" altLang="en-US" dirty="0"/>
                <a:t>输出</a:t>
              </a:r>
              <a:endParaRPr lang="en-US" altLang="zh-CN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演示文稿制作</a:t>
              </a:r>
              <a:endParaRPr lang="en-US" altLang="zh-CN" dirty="0"/>
            </a:p>
          </p:txBody>
        </p:sp>
        <p:sp>
          <p:nvSpPr>
            <p:cNvPr id="69" name="ïṧḻíďé"/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600" b="1" dirty="0"/>
                <a:t>05 </a:t>
              </a:r>
              <a:r>
                <a:rPr lang="zh-CN" altLang="en-US" sz="1600" b="1" dirty="0"/>
                <a:t>打印和演示</a:t>
              </a:r>
              <a:endParaRPr lang="zh-CN" altLang="en-US" sz="1600" b="1" dirty="0"/>
            </a:p>
          </p:txBody>
        </p:sp>
      </p:grpSp>
      <p:grpSp>
        <p:nvGrpSpPr>
          <p:cNvPr id="114" name="组合 113"/>
          <p:cNvGrpSpPr>
            <a:grpSpLocks noChangeAspect="1"/>
          </p:cNvGrpSpPr>
          <p:nvPr/>
        </p:nvGrpSpPr>
        <p:grpSpPr>
          <a:xfrm>
            <a:off x="1788329" y="2017893"/>
            <a:ext cx="314316" cy="360000"/>
            <a:chOff x="10118519" y="1372122"/>
            <a:chExt cx="456638" cy="523007"/>
          </a:xfrm>
          <a:solidFill>
            <a:schemeClr val="bg1"/>
          </a:solidFill>
        </p:grpSpPr>
        <p:sp>
          <p:nvSpPr>
            <p:cNvPr id="115" name="任意多边形: 形状 114"/>
            <p:cNvSpPr/>
            <p:nvPr/>
          </p:nvSpPr>
          <p:spPr>
            <a:xfrm>
              <a:off x="10118519" y="1372122"/>
              <a:ext cx="388125" cy="438750"/>
            </a:xfrm>
            <a:custGeom>
              <a:avLst/>
              <a:gdLst>
                <a:gd name="connsiteX0" fmla="*/ 388901 w 388125"/>
                <a:gd name="connsiteY0" fmla="*/ 44027 h 438750"/>
                <a:gd name="connsiteX1" fmla="*/ 344908 w 388125"/>
                <a:gd name="connsiteY1" fmla="*/ 0 h 438750"/>
                <a:gd name="connsiteX2" fmla="*/ 42255 w 388125"/>
                <a:gd name="connsiteY2" fmla="*/ 0 h 438750"/>
                <a:gd name="connsiteX3" fmla="*/ 0 w 388125"/>
                <a:gd name="connsiteY3" fmla="*/ 42255 h 438750"/>
                <a:gd name="connsiteX4" fmla="*/ 0 w 388125"/>
                <a:gd name="connsiteY4" fmla="*/ 409489 h 438750"/>
                <a:gd name="connsiteX5" fmla="*/ 44027 w 388125"/>
                <a:gd name="connsiteY5" fmla="*/ 453516 h 438750"/>
                <a:gd name="connsiteX6" fmla="*/ 344858 w 388125"/>
                <a:gd name="connsiteY6" fmla="*/ 453516 h 438750"/>
                <a:gd name="connsiteX7" fmla="*/ 388884 w 388125"/>
                <a:gd name="connsiteY7" fmla="*/ 409489 h 438750"/>
                <a:gd name="connsiteX8" fmla="*/ 388884 w 388125"/>
                <a:gd name="connsiteY8" fmla="*/ 44027 h 438750"/>
                <a:gd name="connsiteX9" fmla="*/ 388901 w 388125"/>
                <a:gd name="connsiteY9" fmla="*/ 44027 h 438750"/>
                <a:gd name="connsiteX10" fmla="*/ 345043 w 388125"/>
                <a:gd name="connsiteY10" fmla="*/ 376211 h 438750"/>
                <a:gd name="connsiteX11" fmla="*/ 311580 w 388125"/>
                <a:gd name="connsiteY11" fmla="*/ 409674 h 438750"/>
                <a:gd name="connsiteX12" fmla="*/ 77304 w 388125"/>
                <a:gd name="connsiteY12" fmla="*/ 409674 h 438750"/>
                <a:gd name="connsiteX13" fmla="*/ 43841 w 388125"/>
                <a:gd name="connsiteY13" fmla="*/ 376211 h 438750"/>
                <a:gd name="connsiteX14" fmla="*/ 43841 w 388125"/>
                <a:gd name="connsiteY14" fmla="*/ 76174 h 438750"/>
                <a:gd name="connsiteX15" fmla="*/ 77304 w 388125"/>
                <a:gd name="connsiteY15" fmla="*/ 42711 h 438750"/>
                <a:gd name="connsiteX16" fmla="*/ 311580 w 388125"/>
                <a:gd name="connsiteY16" fmla="*/ 42711 h 438750"/>
                <a:gd name="connsiteX17" fmla="*/ 345026 w 388125"/>
                <a:gd name="connsiteY17" fmla="*/ 76174 h 438750"/>
                <a:gd name="connsiteX18" fmla="*/ 345043 w 388125"/>
                <a:gd name="connsiteY18" fmla="*/ 376211 h 438750"/>
                <a:gd name="connsiteX19" fmla="*/ 345043 w 388125"/>
                <a:gd name="connsiteY19" fmla="*/ 376211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125" h="438750">
                  <a:moveTo>
                    <a:pt x="388901" y="44027"/>
                  </a:moveTo>
                  <a:cubicBezTo>
                    <a:pt x="388901" y="19710"/>
                    <a:pt x="369191" y="0"/>
                    <a:pt x="344908" y="0"/>
                  </a:cubicBezTo>
                  <a:lnTo>
                    <a:pt x="42255" y="0"/>
                  </a:lnTo>
                  <a:cubicBezTo>
                    <a:pt x="18917" y="0"/>
                    <a:pt x="0" y="18917"/>
                    <a:pt x="0" y="42255"/>
                  </a:cubicBezTo>
                  <a:lnTo>
                    <a:pt x="0" y="409489"/>
                  </a:lnTo>
                  <a:cubicBezTo>
                    <a:pt x="0" y="433806"/>
                    <a:pt x="19710" y="453516"/>
                    <a:pt x="44027" y="453516"/>
                  </a:cubicBezTo>
                  <a:lnTo>
                    <a:pt x="344858" y="453516"/>
                  </a:lnTo>
                  <a:cubicBezTo>
                    <a:pt x="369174" y="453516"/>
                    <a:pt x="388884" y="433806"/>
                    <a:pt x="388884" y="409489"/>
                  </a:cubicBezTo>
                  <a:lnTo>
                    <a:pt x="388884" y="44027"/>
                  </a:lnTo>
                  <a:lnTo>
                    <a:pt x="388901" y="44027"/>
                  </a:lnTo>
                  <a:close/>
                  <a:moveTo>
                    <a:pt x="345043" y="376211"/>
                  </a:moveTo>
                  <a:cubicBezTo>
                    <a:pt x="345043" y="394689"/>
                    <a:pt x="330058" y="409674"/>
                    <a:pt x="311580" y="409674"/>
                  </a:cubicBezTo>
                  <a:lnTo>
                    <a:pt x="77304" y="409674"/>
                  </a:lnTo>
                  <a:cubicBezTo>
                    <a:pt x="58826" y="409674"/>
                    <a:pt x="43841" y="394673"/>
                    <a:pt x="43841" y="376211"/>
                  </a:cubicBezTo>
                  <a:lnTo>
                    <a:pt x="43841" y="76174"/>
                  </a:lnTo>
                  <a:cubicBezTo>
                    <a:pt x="43841" y="57696"/>
                    <a:pt x="58826" y="42711"/>
                    <a:pt x="77304" y="42711"/>
                  </a:cubicBezTo>
                  <a:lnTo>
                    <a:pt x="311580" y="42711"/>
                  </a:lnTo>
                  <a:cubicBezTo>
                    <a:pt x="330041" y="42711"/>
                    <a:pt x="345026" y="57696"/>
                    <a:pt x="345026" y="76174"/>
                  </a:cubicBezTo>
                  <a:lnTo>
                    <a:pt x="345043" y="376211"/>
                  </a:lnTo>
                  <a:lnTo>
                    <a:pt x="345043" y="37621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10203907" y="1456379"/>
              <a:ext cx="371250" cy="438750"/>
            </a:xfrm>
            <a:custGeom>
              <a:avLst/>
              <a:gdLst>
                <a:gd name="connsiteX0" fmla="*/ 320828 w 371250"/>
                <a:gd name="connsiteY0" fmla="*/ 0 h 438750"/>
                <a:gd name="connsiteX1" fmla="*/ 320828 w 371250"/>
                <a:gd name="connsiteY1" fmla="*/ 43858 h 438750"/>
                <a:gd name="connsiteX2" fmla="*/ 345043 w 371250"/>
                <a:gd name="connsiteY2" fmla="*/ 68074 h 438750"/>
                <a:gd name="connsiteX3" fmla="*/ 345043 w 371250"/>
                <a:gd name="connsiteY3" fmla="*/ 386589 h 438750"/>
                <a:gd name="connsiteX4" fmla="*/ 320828 w 371250"/>
                <a:gd name="connsiteY4" fmla="*/ 410805 h 438750"/>
                <a:gd name="connsiteX5" fmla="*/ 65796 w 371250"/>
                <a:gd name="connsiteY5" fmla="*/ 410805 h 438750"/>
                <a:gd name="connsiteX6" fmla="*/ 42711 w 371250"/>
                <a:gd name="connsiteY6" fmla="*/ 387720 h 438750"/>
                <a:gd name="connsiteX7" fmla="*/ 0 w 371250"/>
                <a:gd name="connsiteY7" fmla="*/ 387720 h 438750"/>
                <a:gd name="connsiteX8" fmla="*/ 0 w 371250"/>
                <a:gd name="connsiteY8" fmla="*/ 409472 h 438750"/>
                <a:gd name="connsiteX9" fmla="*/ 44027 w 371250"/>
                <a:gd name="connsiteY9" fmla="*/ 453499 h 438750"/>
                <a:gd name="connsiteX10" fmla="*/ 343676 w 371250"/>
                <a:gd name="connsiteY10" fmla="*/ 453499 h 438750"/>
                <a:gd name="connsiteX11" fmla="*/ 387686 w 371250"/>
                <a:gd name="connsiteY11" fmla="*/ 409472 h 438750"/>
                <a:gd name="connsiteX12" fmla="*/ 387686 w 371250"/>
                <a:gd name="connsiteY12" fmla="*/ 44027 h 438750"/>
                <a:gd name="connsiteX13" fmla="*/ 343676 w 371250"/>
                <a:gd name="connsiteY13" fmla="*/ 0 h 438750"/>
                <a:gd name="connsiteX14" fmla="*/ 320828 w 371250"/>
                <a:gd name="connsiteY14" fmla="*/ 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250" h="438750">
                  <a:moveTo>
                    <a:pt x="320828" y="0"/>
                  </a:moveTo>
                  <a:lnTo>
                    <a:pt x="320828" y="43858"/>
                  </a:lnTo>
                  <a:cubicBezTo>
                    <a:pt x="334193" y="43858"/>
                    <a:pt x="345043" y="54709"/>
                    <a:pt x="345043" y="68074"/>
                  </a:cubicBezTo>
                  <a:lnTo>
                    <a:pt x="345043" y="386589"/>
                  </a:lnTo>
                  <a:cubicBezTo>
                    <a:pt x="345043" y="399954"/>
                    <a:pt x="334193" y="410805"/>
                    <a:pt x="320828" y="410805"/>
                  </a:cubicBezTo>
                  <a:lnTo>
                    <a:pt x="65796" y="410805"/>
                  </a:lnTo>
                  <a:cubicBezTo>
                    <a:pt x="53055" y="410805"/>
                    <a:pt x="42711" y="400478"/>
                    <a:pt x="42711" y="387720"/>
                  </a:cubicBezTo>
                  <a:lnTo>
                    <a:pt x="0" y="387720"/>
                  </a:lnTo>
                  <a:lnTo>
                    <a:pt x="0" y="409472"/>
                  </a:lnTo>
                  <a:cubicBezTo>
                    <a:pt x="0" y="433789"/>
                    <a:pt x="19710" y="453499"/>
                    <a:pt x="44027" y="453499"/>
                  </a:cubicBezTo>
                  <a:lnTo>
                    <a:pt x="343676" y="453499"/>
                  </a:lnTo>
                  <a:cubicBezTo>
                    <a:pt x="367976" y="453499"/>
                    <a:pt x="387686" y="433772"/>
                    <a:pt x="387686" y="409472"/>
                  </a:cubicBezTo>
                  <a:lnTo>
                    <a:pt x="387686" y="44027"/>
                  </a:lnTo>
                  <a:cubicBezTo>
                    <a:pt x="387686" y="19710"/>
                    <a:pt x="367976" y="0"/>
                    <a:pt x="343676" y="0"/>
                  </a:cubicBezTo>
                  <a:lnTo>
                    <a:pt x="320828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10196195" y="1471347"/>
              <a:ext cx="236250" cy="33750"/>
            </a:xfrm>
            <a:custGeom>
              <a:avLst/>
              <a:gdLst>
                <a:gd name="connsiteX0" fmla="*/ 21583 w 236250"/>
                <a:gd name="connsiteY0" fmla="*/ 42711 h 33750"/>
                <a:gd name="connsiteX1" fmla="*/ 215831 w 236250"/>
                <a:gd name="connsiteY1" fmla="*/ 42711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1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11"/>
                  </a:moveTo>
                  <a:lnTo>
                    <a:pt x="215831" y="42711"/>
                  </a:lnTo>
                  <a:cubicBezTo>
                    <a:pt x="227762" y="42711"/>
                    <a:pt x="237414" y="33294"/>
                    <a:pt x="237414" y="21364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64"/>
                  </a:cubicBezTo>
                  <a:cubicBezTo>
                    <a:pt x="17" y="33294"/>
                    <a:pt x="9653" y="42711"/>
                    <a:pt x="21583" y="427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10196195" y="154291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27"/>
                    <a:pt x="237414" y="21347"/>
                  </a:cubicBezTo>
                  <a:cubicBezTo>
                    <a:pt x="237414" y="9416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16"/>
                    <a:pt x="0" y="21347"/>
                  </a:cubicBezTo>
                  <a:cubicBezTo>
                    <a:pt x="17" y="33227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10196195" y="161446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44"/>
                    <a:pt x="237414" y="21347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47"/>
                  </a:cubicBezTo>
                  <a:cubicBezTo>
                    <a:pt x="17" y="33244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10196195" y="1683668"/>
              <a:ext cx="236250" cy="33750"/>
            </a:xfrm>
            <a:custGeom>
              <a:avLst/>
              <a:gdLst>
                <a:gd name="connsiteX0" fmla="*/ 21583 w 236250"/>
                <a:gd name="connsiteY0" fmla="*/ 42727 h 33750"/>
                <a:gd name="connsiteX1" fmla="*/ 215831 w 236250"/>
                <a:gd name="connsiteY1" fmla="*/ 42727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27"/>
                  </a:moveTo>
                  <a:lnTo>
                    <a:pt x="215831" y="42727"/>
                  </a:lnTo>
                  <a:cubicBezTo>
                    <a:pt x="227762" y="42727"/>
                    <a:pt x="237414" y="33294"/>
                    <a:pt x="237414" y="21364"/>
                  </a:cubicBezTo>
                  <a:cubicBezTo>
                    <a:pt x="237414" y="9467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67"/>
                    <a:pt x="0" y="21364"/>
                  </a:cubicBezTo>
                  <a:cubicBezTo>
                    <a:pt x="17" y="33294"/>
                    <a:pt x="9653" y="42727"/>
                    <a:pt x="21583" y="4272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1" name="组合 120"/>
          <p:cNvGrpSpPr>
            <a:grpSpLocks noChangeAspect="1"/>
          </p:cNvGrpSpPr>
          <p:nvPr/>
        </p:nvGrpSpPr>
        <p:grpSpPr>
          <a:xfrm>
            <a:off x="3852588" y="2012797"/>
            <a:ext cx="336310" cy="360000"/>
            <a:chOff x="22153033" y="3278709"/>
            <a:chExt cx="492531" cy="527226"/>
          </a:xfrm>
          <a:solidFill>
            <a:schemeClr val="bg1"/>
          </a:solidFill>
        </p:grpSpPr>
        <p:sp>
          <p:nvSpPr>
            <p:cNvPr id="122" name="任意多边形: 形状 121"/>
            <p:cNvSpPr/>
            <p:nvPr/>
          </p:nvSpPr>
          <p:spPr>
            <a:xfrm>
              <a:off x="22493689" y="3278709"/>
              <a:ext cx="151875" cy="151875"/>
            </a:xfrm>
            <a:custGeom>
              <a:avLst/>
              <a:gdLst>
                <a:gd name="connsiteX0" fmla="*/ 81405 w 151875"/>
                <a:gd name="connsiteY0" fmla="*/ 162810 h 151875"/>
                <a:gd name="connsiteX1" fmla="*/ 162810 w 151875"/>
                <a:gd name="connsiteY1" fmla="*/ 81405 h 151875"/>
                <a:gd name="connsiteX2" fmla="*/ 81405 w 151875"/>
                <a:gd name="connsiteY2" fmla="*/ 0 h 151875"/>
                <a:gd name="connsiteX3" fmla="*/ 0 w 151875"/>
                <a:gd name="connsiteY3" fmla="*/ 81405 h 151875"/>
                <a:gd name="connsiteX4" fmla="*/ 81405 w 151875"/>
                <a:gd name="connsiteY4" fmla="*/ 162810 h 151875"/>
                <a:gd name="connsiteX5" fmla="*/ 81405 w 151875"/>
                <a:gd name="connsiteY5" fmla="*/ 37699 h 151875"/>
                <a:gd name="connsiteX6" fmla="*/ 125128 w 151875"/>
                <a:gd name="connsiteY6" fmla="*/ 81405 h 151875"/>
                <a:gd name="connsiteX7" fmla="*/ 81405 w 151875"/>
                <a:gd name="connsiteY7" fmla="*/ 125111 h 151875"/>
                <a:gd name="connsiteX8" fmla="*/ 37699 w 151875"/>
                <a:gd name="connsiteY8" fmla="*/ 81405 h 151875"/>
                <a:gd name="connsiteX9" fmla="*/ 81405 w 151875"/>
                <a:gd name="connsiteY9" fmla="*/ 3769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162810"/>
                  </a:moveTo>
                  <a:cubicBezTo>
                    <a:pt x="126292" y="162810"/>
                    <a:pt x="162810" y="126309"/>
                    <a:pt x="162810" y="81405"/>
                  </a:cubicBezTo>
                  <a:cubicBezTo>
                    <a:pt x="162810" y="36501"/>
                    <a:pt x="126292" y="0"/>
                    <a:pt x="81405" y="0"/>
                  </a:cubicBezTo>
                  <a:cubicBezTo>
                    <a:pt x="36517" y="0"/>
                    <a:pt x="0" y="36518"/>
                    <a:pt x="0" y="81405"/>
                  </a:cubicBezTo>
                  <a:cubicBezTo>
                    <a:pt x="0" y="126293"/>
                    <a:pt x="36517" y="162810"/>
                    <a:pt x="81405" y="162810"/>
                  </a:cubicBezTo>
                  <a:close/>
                  <a:moveTo>
                    <a:pt x="81405" y="37699"/>
                  </a:moveTo>
                  <a:cubicBezTo>
                    <a:pt x="105502" y="37699"/>
                    <a:pt x="125128" y="57308"/>
                    <a:pt x="125128" y="81405"/>
                  </a:cubicBezTo>
                  <a:cubicBezTo>
                    <a:pt x="125128" y="105503"/>
                    <a:pt x="105502" y="125111"/>
                    <a:pt x="81405" y="125111"/>
                  </a:cubicBezTo>
                  <a:cubicBezTo>
                    <a:pt x="57308" y="125111"/>
                    <a:pt x="37699" y="105503"/>
                    <a:pt x="37699" y="81405"/>
                  </a:cubicBezTo>
                  <a:cubicBezTo>
                    <a:pt x="37699" y="57291"/>
                    <a:pt x="57324" y="37699"/>
                    <a:pt x="81405" y="37699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22493689" y="3464824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405 h 151875"/>
                <a:gd name="connsiteX2" fmla="*/ 81405 w 151875"/>
                <a:gd name="connsiteY2" fmla="*/ 162827 h 151875"/>
                <a:gd name="connsiteX3" fmla="*/ 162810 w 151875"/>
                <a:gd name="connsiteY3" fmla="*/ 81405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405 h 151875"/>
                <a:gd name="connsiteX7" fmla="*/ 81405 w 151875"/>
                <a:gd name="connsiteY7" fmla="*/ 37716 h 151875"/>
                <a:gd name="connsiteX8" fmla="*/ 125128 w 151875"/>
                <a:gd name="connsiteY8" fmla="*/ 81405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34"/>
                    <a:pt x="0" y="81405"/>
                  </a:cubicBezTo>
                  <a:cubicBezTo>
                    <a:pt x="0" y="126309"/>
                    <a:pt x="36517" y="162827"/>
                    <a:pt x="81405" y="162827"/>
                  </a:cubicBezTo>
                  <a:cubicBezTo>
                    <a:pt x="126292" y="162827"/>
                    <a:pt x="162810" y="126309"/>
                    <a:pt x="162810" y="81405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19"/>
                    <a:pt x="37699" y="81405"/>
                  </a:cubicBezTo>
                  <a:cubicBezTo>
                    <a:pt x="37699" y="57324"/>
                    <a:pt x="57308" y="37716"/>
                    <a:pt x="81405" y="37716"/>
                  </a:cubicBezTo>
                  <a:cubicBezTo>
                    <a:pt x="105502" y="37716"/>
                    <a:pt x="125128" y="57324"/>
                    <a:pt x="125128" y="81405"/>
                  </a:cubicBezTo>
                  <a:cubicBezTo>
                    <a:pt x="125128" y="105519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22493689" y="3654060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388 h 151875"/>
                <a:gd name="connsiteX2" fmla="*/ 81405 w 151875"/>
                <a:gd name="connsiteY2" fmla="*/ 162793 h 151875"/>
                <a:gd name="connsiteX3" fmla="*/ 162810 w 151875"/>
                <a:gd name="connsiteY3" fmla="*/ 81388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388 h 151875"/>
                <a:gd name="connsiteX7" fmla="*/ 81405 w 151875"/>
                <a:gd name="connsiteY7" fmla="*/ 37682 h 151875"/>
                <a:gd name="connsiteX8" fmla="*/ 125128 w 151875"/>
                <a:gd name="connsiteY8" fmla="*/ 81388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17"/>
                    <a:pt x="0" y="81388"/>
                  </a:cubicBezTo>
                  <a:cubicBezTo>
                    <a:pt x="0" y="126276"/>
                    <a:pt x="36517" y="162793"/>
                    <a:pt x="81405" y="162793"/>
                  </a:cubicBezTo>
                  <a:cubicBezTo>
                    <a:pt x="126292" y="162793"/>
                    <a:pt x="162810" y="126276"/>
                    <a:pt x="162810" y="81388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03"/>
                    <a:pt x="37699" y="81388"/>
                  </a:cubicBezTo>
                  <a:cubicBezTo>
                    <a:pt x="37699" y="57291"/>
                    <a:pt x="57308" y="37682"/>
                    <a:pt x="81405" y="37682"/>
                  </a:cubicBezTo>
                  <a:cubicBezTo>
                    <a:pt x="105502" y="37682"/>
                    <a:pt x="125128" y="57291"/>
                    <a:pt x="125128" y="81388"/>
                  </a:cubicBezTo>
                  <a:cubicBezTo>
                    <a:pt x="125128" y="105503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22153050" y="3311953"/>
              <a:ext cx="303750" cy="50625"/>
            </a:xfrm>
            <a:custGeom>
              <a:avLst/>
              <a:gdLst>
                <a:gd name="connsiteX0" fmla="*/ 288799 w 303750"/>
                <a:gd name="connsiteY0" fmla="*/ 0 h 50625"/>
                <a:gd name="connsiteX1" fmla="*/ 28266 w 303750"/>
                <a:gd name="connsiteY1" fmla="*/ 0 h 50625"/>
                <a:gd name="connsiteX2" fmla="*/ 0 w 303750"/>
                <a:gd name="connsiteY2" fmla="*/ 28434 h 50625"/>
                <a:gd name="connsiteX3" fmla="*/ 28283 w 303750"/>
                <a:gd name="connsiteY3" fmla="*/ 56852 h 50625"/>
                <a:gd name="connsiteX4" fmla="*/ 288799 w 303750"/>
                <a:gd name="connsiteY4" fmla="*/ 56852 h 50625"/>
                <a:gd name="connsiteX5" fmla="*/ 317081 w 303750"/>
                <a:gd name="connsiteY5" fmla="*/ 28434 h 50625"/>
                <a:gd name="connsiteX6" fmla="*/ 288799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799" y="0"/>
                  </a:moveTo>
                  <a:lnTo>
                    <a:pt x="28266" y="0"/>
                  </a:lnTo>
                  <a:cubicBezTo>
                    <a:pt x="12656" y="0"/>
                    <a:pt x="0" y="12825"/>
                    <a:pt x="0" y="28434"/>
                  </a:cubicBezTo>
                  <a:cubicBezTo>
                    <a:pt x="0" y="44044"/>
                    <a:pt x="12656" y="56852"/>
                    <a:pt x="28283" y="56852"/>
                  </a:cubicBezTo>
                  <a:lnTo>
                    <a:pt x="288799" y="56852"/>
                  </a:lnTo>
                  <a:cubicBezTo>
                    <a:pt x="304425" y="56852"/>
                    <a:pt x="317081" y="44044"/>
                    <a:pt x="317081" y="28434"/>
                  </a:cubicBezTo>
                  <a:cubicBezTo>
                    <a:pt x="317081" y="12825"/>
                    <a:pt x="304425" y="0"/>
                    <a:pt x="288799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22153033" y="3492313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8418 h 50625"/>
                <a:gd name="connsiteX3" fmla="*/ 28282 w 303750"/>
                <a:gd name="connsiteY3" fmla="*/ 56852 h 50625"/>
                <a:gd name="connsiteX4" fmla="*/ 288799 w 303750"/>
                <a:gd name="connsiteY4" fmla="*/ 56852 h 50625"/>
                <a:gd name="connsiteX5" fmla="*/ 317098 w 303750"/>
                <a:gd name="connsiteY5" fmla="*/ 28418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808"/>
                    <a:pt x="0" y="28418"/>
                  </a:cubicBezTo>
                  <a:cubicBezTo>
                    <a:pt x="0" y="44044"/>
                    <a:pt x="12656" y="56852"/>
                    <a:pt x="28282" y="56852"/>
                  </a:cubicBezTo>
                  <a:lnTo>
                    <a:pt x="288799" y="56852"/>
                  </a:lnTo>
                  <a:cubicBezTo>
                    <a:pt x="304442" y="56852"/>
                    <a:pt x="317098" y="44044"/>
                    <a:pt x="317098" y="28418"/>
                  </a:cubicBezTo>
                  <a:cubicBezTo>
                    <a:pt x="317098" y="12808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22153033" y="3687776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7962 h 50625"/>
                <a:gd name="connsiteX3" fmla="*/ 28282 w 303750"/>
                <a:gd name="connsiteY3" fmla="*/ 55941 h 50625"/>
                <a:gd name="connsiteX4" fmla="*/ 288799 w 303750"/>
                <a:gd name="connsiteY4" fmla="*/ 55941 h 50625"/>
                <a:gd name="connsiteX5" fmla="*/ 317098 w 303750"/>
                <a:gd name="connsiteY5" fmla="*/ 27962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336"/>
                    <a:pt x="0" y="27962"/>
                  </a:cubicBezTo>
                  <a:cubicBezTo>
                    <a:pt x="0" y="43605"/>
                    <a:pt x="12656" y="55941"/>
                    <a:pt x="28282" y="55941"/>
                  </a:cubicBezTo>
                  <a:lnTo>
                    <a:pt x="288799" y="55941"/>
                  </a:lnTo>
                  <a:cubicBezTo>
                    <a:pt x="304442" y="55941"/>
                    <a:pt x="317098" y="43605"/>
                    <a:pt x="317098" y="27962"/>
                  </a:cubicBezTo>
                  <a:cubicBezTo>
                    <a:pt x="317098" y="12353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22162483" y="3388363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03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03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03"/>
                  </a:cubicBezTo>
                  <a:cubicBezTo>
                    <a:pt x="298215" y="8707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691"/>
                    <a:pt x="0" y="19103"/>
                  </a:cubicBezTo>
                  <a:cubicBezTo>
                    <a:pt x="0" y="29514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22162483" y="3568706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19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19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19"/>
                  </a:cubicBezTo>
                  <a:cubicBezTo>
                    <a:pt x="298215" y="8708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708"/>
                    <a:pt x="0" y="19119"/>
                  </a:cubicBezTo>
                  <a:cubicBezTo>
                    <a:pt x="0" y="29531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22162483" y="3764169"/>
              <a:ext cx="286875" cy="33750"/>
            </a:xfrm>
            <a:custGeom>
              <a:avLst/>
              <a:gdLst>
                <a:gd name="connsiteX0" fmla="*/ 279366 w 286875"/>
                <a:gd name="connsiteY0" fmla="*/ 0 h 33750"/>
                <a:gd name="connsiteX1" fmla="*/ 18832 w 286875"/>
                <a:gd name="connsiteY1" fmla="*/ 0 h 33750"/>
                <a:gd name="connsiteX2" fmla="*/ 0 w 286875"/>
                <a:gd name="connsiteY2" fmla="*/ 18647 h 33750"/>
                <a:gd name="connsiteX3" fmla="*/ 18832 w 286875"/>
                <a:gd name="connsiteY3" fmla="*/ 37294 h 33750"/>
                <a:gd name="connsiteX4" fmla="*/ 279349 w 286875"/>
                <a:gd name="connsiteY4" fmla="*/ 37294 h 33750"/>
                <a:gd name="connsiteX5" fmla="*/ 298198 w 286875"/>
                <a:gd name="connsiteY5" fmla="*/ 18647 h 33750"/>
                <a:gd name="connsiteX6" fmla="*/ 279366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0"/>
                  </a:moveTo>
                  <a:lnTo>
                    <a:pt x="18832" y="0"/>
                  </a:lnTo>
                  <a:cubicBezTo>
                    <a:pt x="8404" y="0"/>
                    <a:pt x="0" y="8252"/>
                    <a:pt x="0" y="18647"/>
                  </a:cubicBezTo>
                  <a:cubicBezTo>
                    <a:pt x="0" y="29059"/>
                    <a:pt x="8404" y="37294"/>
                    <a:pt x="18832" y="37294"/>
                  </a:cubicBezTo>
                  <a:lnTo>
                    <a:pt x="279349" y="37294"/>
                  </a:lnTo>
                  <a:cubicBezTo>
                    <a:pt x="289744" y="37294"/>
                    <a:pt x="298198" y="29059"/>
                    <a:pt x="298198" y="18647"/>
                  </a:cubicBezTo>
                  <a:cubicBezTo>
                    <a:pt x="298215" y="8235"/>
                    <a:pt x="289761" y="0"/>
                    <a:pt x="27936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22545984" y="3517153"/>
              <a:ext cx="50625" cy="50625"/>
            </a:xfrm>
            <a:custGeom>
              <a:avLst/>
              <a:gdLst>
                <a:gd name="connsiteX0" fmla="*/ 58151 w 50625"/>
                <a:gd name="connsiteY0" fmla="*/ 29076 h 50625"/>
                <a:gd name="connsiteX1" fmla="*/ 29076 w 50625"/>
                <a:gd name="connsiteY1" fmla="*/ 58151 h 50625"/>
                <a:gd name="connsiteX2" fmla="*/ 0 w 50625"/>
                <a:gd name="connsiteY2" fmla="*/ 29076 h 50625"/>
                <a:gd name="connsiteX3" fmla="*/ 29076 w 50625"/>
                <a:gd name="connsiteY3" fmla="*/ 0 h 50625"/>
                <a:gd name="connsiteX4" fmla="*/ 58151 w 50625"/>
                <a:gd name="connsiteY4" fmla="*/ 29076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8151" y="29076"/>
                  </a:moveTo>
                  <a:cubicBezTo>
                    <a:pt x="58151" y="45134"/>
                    <a:pt x="45134" y="58151"/>
                    <a:pt x="29076" y="58151"/>
                  </a:cubicBezTo>
                  <a:cubicBezTo>
                    <a:pt x="13018" y="58151"/>
                    <a:pt x="0" y="45134"/>
                    <a:pt x="0" y="29076"/>
                  </a:cubicBezTo>
                  <a:cubicBezTo>
                    <a:pt x="0" y="13018"/>
                    <a:pt x="13018" y="0"/>
                    <a:pt x="29076" y="0"/>
                  </a:cubicBezTo>
                  <a:cubicBezTo>
                    <a:pt x="45134" y="0"/>
                    <a:pt x="58151" y="13018"/>
                    <a:pt x="58151" y="29076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4" name="组合 133"/>
          <p:cNvGrpSpPr>
            <a:grpSpLocks noChangeAspect="1"/>
          </p:cNvGrpSpPr>
          <p:nvPr/>
        </p:nvGrpSpPr>
        <p:grpSpPr>
          <a:xfrm>
            <a:off x="5939226" y="2012797"/>
            <a:ext cx="313548" cy="360000"/>
            <a:chOff x="23263509" y="5436600"/>
            <a:chExt cx="455625" cy="523125"/>
          </a:xfrm>
          <a:solidFill>
            <a:schemeClr val="bg1"/>
          </a:solidFill>
        </p:grpSpPr>
        <p:sp>
          <p:nvSpPr>
            <p:cNvPr id="135" name="任意多边形: 形状 134"/>
            <p:cNvSpPr/>
            <p:nvPr/>
          </p:nvSpPr>
          <p:spPr>
            <a:xfrm>
              <a:off x="23263509" y="5436600"/>
              <a:ext cx="455625" cy="523125"/>
            </a:xfrm>
            <a:custGeom>
              <a:avLst/>
              <a:gdLst>
                <a:gd name="connsiteX0" fmla="*/ 408156 w 455625"/>
                <a:gd name="connsiteY0" fmla="*/ 0 h 523125"/>
                <a:gd name="connsiteX1" fmla="*/ 50169 w 455625"/>
                <a:gd name="connsiteY1" fmla="*/ 0 h 523125"/>
                <a:gd name="connsiteX2" fmla="*/ 0 w 455625"/>
                <a:gd name="connsiteY2" fmla="*/ 50102 h 523125"/>
                <a:gd name="connsiteX3" fmla="*/ 0 w 455625"/>
                <a:gd name="connsiteY3" fmla="*/ 484515 h 523125"/>
                <a:gd name="connsiteX4" fmla="*/ 52279 w 455625"/>
                <a:gd name="connsiteY4" fmla="*/ 536878 h 523125"/>
                <a:gd name="connsiteX5" fmla="*/ 408156 w 455625"/>
                <a:gd name="connsiteY5" fmla="*/ 536878 h 523125"/>
                <a:gd name="connsiteX6" fmla="*/ 460164 w 455625"/>
                <a:gd name="connsiteY6" fmla="*/ 484515 h 523125"/>
                <a:gd name="connsiteX7" fmla="*/ 460164 w 455625"/>
                <a:gd name="connsiteY7" fmla="*/ 52211 h 523125"/>
                <a:gd name="connsiteX8" fmla="*/ 408156 w 455625"/>
                <a:gd name="connsiteY8" fmla="*/ 0 h 523125"/>
                <a:gd name="connsiteX9" fmla="*/ 408071 w 455625"/>
                <a:gd name="connsiteY9" fmla="*/ 445179 h 523125"/>
                <a:gd name="connsiteX10" fmla="*/ 368499 w 455625"/>
                <a:gd name="connsiteY10" fmla="*/ 484802 h 523125"/>
                <a:gd name="connsiteX11" fmla="*/ 91665 w 455625"/>
                <a:gd name="connsiteY11" fmla="*/ 484802 h 523125"/>
                <a:gd name="connsiteX12" fmla="*/ 52093 w 455625"/>
                <a:gd name="connsiteY12" fmla="*/ 445179 h 523125"/>
                <a:gd name="connsiteX13" fmla="*/ 52093 w 455625"/>
                <a:gd name="connsiteY13" fmla="*/ 90248 h 523125"/>
                <a:gd name="connsiteX14" fmla="*/ 91665 w 455625"/>
                <a:gd name="connsiteY14" fmla="*/ 50642 h 523125"/>
                <a:gd name="connsiteX15" fmla="*/ 368499 w 455625"/>
                <a:gd name="connsiteY15" fmla="*/ 50642 h 523125"/>
                <a:gd name="connsiteX16" fmla="*/ 408071 w 455625"/>
                <a:gd name="connsiteY16" fmla="*/ 90248 h 523125"/>
                <a:gd name="connsiteX17" fmla="*/ 408071 w 455625"/>
                <a:gd name="connsiteY17" fmla="*/ 44517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5625" h="523125">
                  <a:moveTo>
                    <a:pt x="408156" y="0"/>
                  </a:moveTo>
                  <a:lnTo>
                    <a:pt x="50169" y="0"/>
                  </a:lnTo>
                  <a:cubicBezTo>
                    <a:pt x="22545" y="0"/>
                    <a:pt x="0" y="22494"/>
                    <a:pt x="0" y="50102"/>
                  </a:cubicBezTo>
                  <a:lnTo>
                    <a:pt x="0" y="484515"/>
                  </a:lnTo>
                  <a:cubicBezTo>
                    <a:pt x="0" y="513253"/>
                    <a:pt x="23507" y="536878"/>
                    <a:pt x="52279" y="536878"/>
                  </a:cubicBezTo>
                  <a:lnTo>
                    <a:pt x="408156" y="536878"/>
                  </a:lnTo>
                  <a:cubicBezTo>
                    <a:pt x="436894" y="536878"/>
                    <a:pt x="460164" y="513304"/>
                    <a:pt x="460164" y="484515"/>
                  </a:cubicBezTo>
                  <a:lnTo>
                    <a:pt x="460164" y="52211"/>
                  </a:lnTo>
                  <a:cubicBezTo>
                    <a:pt x="460164" y="23439"/>
                    <a:pt x="436894" y="0"/>
                    <a:pt x="408156" y="0"/>
                  </a:cubicBezTo>
                  <a:close/>
                  <a:moveTo>
                    <a:pt x="408071" y="445179"/>
                  </a:moveTo>
                  <a:cubicBezTo>
                    <a:pt x="408071" y="467066"/>
                    <a:pt x="390336" y="484802"/>
                    <a:pt x="368499" y="484802"/>
                  </a:cubicBezTo>
                  <a:lnTo>
                    <a:pt x="91665" y="484802"/>
                  </a:lnTo>
                  <a:cubicBezTo>
                    <a:pt x="69829" y="484802"/>
                    <a:pt x="52093" y="467066"/>
                    <a:pt x="52093" y="445179"/>
                  </a:cubicBezTo>
                  <a:lnTo>
                    <a:pt x="52093" y="90248"/>
                  </a:lnTo>
                  <a:cubicBezTo>
                    <a:pt x="52093" y="68361"/>
                    <a:pt x="69829" y="50642"/>
                    <a:pt x="91665" y="50642"/>
                  </a:cubicBezTo>
                  <a:lnTo>
                    <a:pt x="368499" y="50642"/>
                  </a:lnTo>
                  <a:cubicBezTo>
                    <a:pt x="390336" y="50642"/>
                    <a:pt x="408071" y="68361"/>
                    <a:pt x="408071" y="90248"/>
                  </a:cubicBezTo>
                  <a:lnTo>
                    <a:pt x="408071" y="44517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23352289" y="5591631"/>
              <a:ext cx="101250" cy="118125"/>
            </a:xfrm>
            <a:custGeom>
              <a:avLst/>
              <a:gdLst>
                <a:gd name="connsiteX0" fmla="*/ 39504 w 101250"/>
                <a:gd name="connsiteY0" fmla="*/ 127744 h 118125"/>
                <a:gd name="connsiteX1" fmla="*/ 74486 w 101250"/>
                <a:gd name="connsiteY1" fmla="*/ 112691 h 118125"/>
                <a:gd name="connsiteX2" fmla="*/ 75246 w 101250"/>
                <a:gd name="connsiteY2" fmla="*/ 112691 h 118125"/>
                <a:gd name="connsiteX3" fmla="*/ 77490 w 101250"/>
                <a:gd name="connsiteY3" fmla="*/ 124993 h 118125"/>
                <a:gd name="connsiteX4" fmla="*/ 111780 w 101250"/>
                <a:gd name="connsiteY4" fmla="*/ 124993 h 118125"/>
                <a:gd name="connsiteX5" fmla="*/ 110194 w 101250"/>
                <a:gd name="connsiteY5" fmla="*/ 95310 h 118125"/>
                <a:gd name="connsiteX6" fmla="*/ 110194 w 101250"/>
                <a:gd name="connsiteY6" fmla="*/ 52768 h 118125"/>
                <a:gd name="connsiteX7" fmla="*/ 56312 w 101250"/>
                <a:gd name="connsiteY7" fmla="*/ 0 h 118125"/>
                <a:gd name="connsiteX8" fmla="*/ 8708 w 101250"/>
                <a:gd name="connsiteY8" fmla="*/ 10749 h 118125"/>
                <a:gd name="connsiteX9" fmla="*/ 15744 w 101250"/>
                <a:gd name="connsiteY9" fmla="*/ 35252 h 118125"/>
                <a:gd name="connsiteX10" fmla="*/ 49511 w 101250"/>
                <a:gd name="connsiteY10" fmla="*/ 26021 h 118125"/>
                <a:gd name="connsiteX11" fmla="*/ 71837 w 101250"/>
                <a:gd name="connsiteY11" fmla="*/ 41782 h 118125"/>
                <a:gd name="connsiteX12" fmla="*/ 71837 w 101250"/>
                <a:gd name="connsiteY12" fmla="*/ 43504 h 118125"/>
                <a:gd name="connsiteX13" fmla="*/ 0 w 101250"/>
                <a:gd name="connsiteY13" fmla="*/ 90298 h 118125"/>
                <a:gd name="connsiteX14" fmla="*/ 39504 w 101250"/>
                <a:gd name="connsiteY14" fmla="*/ 127744 h 118125"/>
                <a:gd name="connsiteX15" fmla="*/ 73288 w 101250"/>
                <a:gd name="connsiteY15" fmla="*/ 67247 h 118125"/>
                <a:gd name="connsiteX16" fmla="*/ 73288 w 101250"/>
                <a:gd name="connsiteY16" fmla="*/ 80477 h 118125"/>
                <a:gd name="connsiteX17" fmla="*/ 72394 w 101250"/>
                <a:gd name="connsiteY17" fmla="*/ 87058 h 118125"/>
                <a:gd name="connsiteX18" fmla="*/ 52549 w 101250"/>
                <a:gd name="connsiteY18" fmla="*/ 101031 h 118125"/>
                <a:gd name="connsiteX19" fmla="*/ 37631 w 101250"/>
                <a:gd name="connsiteY19" fmla="*/ 86552 h 118125"/>
                <a:gd name="connsiteX20" fmla="*/ 73288 w 101250"/>
                <a:gd name="connsiteY20" fmla="*/ 6724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118125">
                  <a:moveTo>
                    <a:pt x="39504" y="127744"/>
                  </a:moveTo>
                  <a:cubicBezTo>
                    <a:pt x="53983" y="127744"/>
                    <a:pt x="66504" y="122816"/>
                    <a:pt x="74486" y="112691"/>
                  </a:cubicBezTo>
                  <a:lnTo>
                    <a:pt x="75246" y="112691"/>
                  </a:lnTo>
                  <a:lnTo>
                    <a:pt x="77490" y="124993"/>
                  </a:lnTo>
                  <a:lnTo>
                    <a:pt x="111780" y="124993"/>
                  </a:lnTo>
                  <a:cubicBezTo>
                    <a:pt x="110514" y="118496"/>
                    <a:pt x="110194" y="107038"/>
                    <a:pt x="110194" y="95310"/>
                  </a:cubicBezTo>
                  <a:lnTo>
                    <a:pt x="110194" y="52768"/>
                  </a:lnTo>
                  <a:cubicBezTo>
                    <a:pt x="110194" y="23996"/>
                    <a:pt x="97065" y="0"/>
                    <a:pt x="56312" y="0"/>
                  </a:cubicBezTo>
                  <a:cubicBezTo>
                    <a:pt x="34020" y="0"/>
                    <a:pt x="17246" y="5974"/>
                    <a:pt x="8708" y="10749"/>
                  </a:cubicBezTo>
                  <a:lnTo>
                    <a:pt x="15744" y="35252"/>
                  </a:lnTo>
                  <a:cubicBezTo>
                    <a:pt x="23743" y="30240"/>
                    <a:pt x="37007" y="26021"/>
                    <a:pt x="49511" y="26021"/>
                  </a:cubicBezTo>
                  <a:cubicBezTo>
                    <a:pt x="68259" y="26021"/>
                    <a:pt x="71837" y="35252"/>
                    <a:pt x="71837" y="41782"/>
                  </a:cubicBezTo>
                  <a:lnTo>
                    <a:pt x="71837" y="43504"/>
                  </a:lnTo>
                  <a:cubicBezTo>
                    <a:pt x="28451" y="43268"/>
                    <a:pt x="0" y="58539"/>
                    <a:pt x="0" y="90298"/>
                  </a:cubicBezTo>
                  <a:cubicBezTo>
                    <a:pt x="0" y="109755"/>
                    <a:pt x="14698" y="127744"/>
                    <a:pt x="39504" y="127744"/>
                  </a:cubicBezTo>
                  <a:close/>
                  <a:moveTo>
                    <a:pt x="73288" y="67247"/>
                  </a:moveTo>
                  <a:lnTo>
                    <a:pt x="73288" y="80477"/>
                  </a:lnTo>
                  <a:cubicBezTo>
                    <a:pt x="73288" y="82789"/>
                    <a:pt x="72883" y="85033"/>
                    <a:pt x="72394" y="87058"/>
                  </a:cubicBezTo>
                  <a:cubicBezTo>
                    <a:pt x="69863" y="94787"/>
                    <a:pt x="62066" y="101031"/>
                    <a:pt x="52549" y="101031"/>
                  </a:cubicBezTo>
                  <a:cubicBezTo>
                    <a:pt x="44027" y="101031"/>
                    <a:pt x="37631" y="96306"/>
                    <a:pt x="37631" y="86552"/>
                  </a:cubicBezTo>
                  <a:cubicBezTo>
                    <a:pt x="37631" y="71753"/>
                    <a:pt x="53038" y="66994"/>
                    <a:pt x="73288" y="6724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23481366" y="5548026"/>
              <a:ext cx="151875" cy="151875"/>
            </a:xfrm>
            <a:custGeom>
              <a:avLst/>
              <a:gdLst>
                <a:gd name="connsiteX0" fmla="*/ 51519 w 151875"/>
                <a:gd name="connsiteY0" fmla="*/ 125179 h 151875"/>
                <a:gd name="connsiteX1" fmla="*/ 99799 w 151875"/>
                <a:gd name="connsiteY1" fmla="*/ 125179 h 151875"/>
                <a:gd name="connsiteX2" fmla="*/ 112809 w 151875"/>
                <a:gd name="connsiteY2" fmla="*/ 168581 h 151875"/>
                <a:gd name="connsiteX3" fmla="*/ 153833 w 151875"/>
                <a:gd name="connsiteY3" fmla="*/ 168581 h 151875"/>
                <a:gd name="connsiteX4" fmla="*/ 101554 w 151875"/>
                <a:gd name="connsiteY4" fmla="*/ 0 h 151875"/>
                <a:gd name="connsiteX5" fmla="*/ 51503 w 151875"/>
                <a:gd name="connsiteY5" fmla="*/ 0 h 151875"/>
                <a:gd name="connsiteX6" fmla="*/ 0 w 151875"/>
                <a:gd name="connsiteY6" fmla="*/ 168581 h 151875"/>
                <a:gd name="connsiteX7" fmla="*/ 39488 w 151875"/>
                <a:gd name="connsiteY7" fmla="*/ 168581 h 151875"/>
                <a:gd name="connsiteX8" fmla="*/ 51519 w 151875"/>
                <a:gd name="connsiteY8" fmla="*/ 125179 h 151875"/>
                <a:gd name="connsiteX9" fmla="*/ 67044 w 151875"/>
                <a:gd name="connsiteY9" fmla="*/ 60953 h 151875"/>
                <a:gd name="connsiteX10" fmla="*/ 74790 w 151875"/>
                <a:gd name="connsiteY10" fmla="*/ 28232 h 151875"/>
                <a:gd name="connsiteX11" fmla="*/ 75279 w 151875"/>
                <a:gd name="connsiteY11" fmla="*/ 28232 h 151875"/>
                <a:gd name="connsiteX12" fmla="*/ 83801 w 151875"/>
                <a:gd name="connsiteY12" fmla="*/ 60953 h 151875"/>
                <a:gd name="connsiteX13" fmla="*/ 94298 w 151875"/>
                <a:gd name="connsiteY13" fmla="*/ 96964 h 151875"/>
                <a:gd name="connsiteX14" fmla="*/ 56987 w 151875"/>
                <a:gd name="connsiteY14" fmla="*/ 96964 h 151875"/>
                <a:gd name="connsiteX15" fmla="*/ 67044 w 151875"/>
                <a:gd name="connsiteY15" fmla="*/ 60953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1519" y="125179"/>
                  </a:moveTo>
                  <a:lnTo>
                    <a:pt x="99799" y="125179"/>
                  </a:lnTo>
                  <a:lnTo>
                    <a:pt x="112809" y="168581"/>
                  </a:lnTo>
                  <a:lnTo>
                    <a:pt x="153833" y="168581"/>
                  </a:lnTo>
                  <a:lnTo>
                    <a:pt x="101554" y="0"/>
                  </a:lnTo>
                  <a:lnTo>
                    <a:pt x="51503" y="0"/>
                  </a:lnTo>
                  <a:lnTo>
                    <a:pt x="0" y="168581"/>
                  </a:lnTo>
                  <a:lnTo>
                    <a:pt x="39488" y="168581"/>
                  </a:lnTo>
                  <a:lnTo>
                    <a:pt x="51519" y="125179"/>
                  </a:lnTo>
                  <a:close/>
                  <a:moveTo>
                    <a:pt x="67044" y="60953"/>
                  </a:moveTo>
                  <a:cubicBezTo>
                    <a:pt x="69778" y="51199"/>
                    <a:pt x="72309" y="38340"/>
                    <a:pt x="74790" y="28232"/>
                  </a:cubicBezTo>
                  <a:lnTo>
                    <a:pt x="75279" y="28232"/>
                  </a:lnTo>
                  <a:cubicBezTo>
                    <a:pt x="77743" y="38357"/>
                    <a:pt x="80747" y="50979"/>
                    <a:pt x="83801" y="60953"/>
                  </a:cubicBezTo>
                  <a:lnTo>
                    <a:pt x="94298" y="96964"/>
                  </a:lnTo>
                  <a:lnTo>
                    <a:pt x="56987" y="96964"/>
                  </a:lnTo>
                  <a:lnTo>
                    <a:pt x="67044" y="6095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23342619" y="5749142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49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49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23342619" y="5812828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66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66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40" name="图形 109"/>
          <p:cNvSpPr>
            <a:spLocks noChangeAspect="1"/>
          </p:cNvSpPr>
          <p:nvPr/>
        </p:nvSpPr>
        <p:spPr>
          <a:xfrm>
            <a:off x="10040799" y="2017893"/>
            <a:ext cx="411429" cy="360000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41" name="组合 140"/>
          <p:cNvGrpSpPr>
            <a:grpSpLocks noChangeAspect="1"/>
          </p:cNvGrpSpPr>
          <p:nvPr/>
        </p:nvGrpSpPr>
        <p:grpSpPr>
          <a:xfrm>
            <a:off x="7976854" y="2011731"/>
            <a:ext cx="388801" cy="360000"/>
            <a:chOff x="22143600" y="4379381"/>
            <a:chExt cx="525774" cy="486827"/>
          </a:xfrm>
          <a:solidFill>
            <a:schemeClr val="bg1"/>
          </a:solidFill>
        </p:grpSpPr>
        <p:sp>
          <p:nvSpPr>
            <p:cNvPr id="142" name="任意多边形: 形状 141"/>
            <p:cNvSpPr/>
            <p:nvPr/>
          </p:nvSpPr>
          <p:spPr>
            <a:xfrm>
              <a:off x="22143600" y="4379381"/>
              <a:ext cx="438750" cy="202500"/>
            </a:xfrm>
            <a:custGeom>
              <a:avLst/>
              <a:gdLst>
                <a:gd name="connsiteX0" fmla="*/ 61341 w 438750"/>
                <a:gd name="connsiteY0" fmla="*/ 209824 h 202500"/>
                <a:gd name="connsiteX1" fmla="*/ 449044 w 438750"/>
                <a:gd name="connsiteY1" fmla="*/ 209824 h 202500"/>
                <a:gd name="connsiteX2" fmla="*/ 449044 w 438750"/>
                <a:gd name="connsiteY2" fmla="*/ 157714 h 202500"/>
                <a:gd name="connsiteX3" fmla="*/ 424389 w 438750"/>
                <a:gd name="connsiteY3" fmla="*/ 157714 h 202500"/>
                <a:gd name="connsiteX4" fmla="*/ 421740 w 438750"/>
                <a:gd name="connsiteY4" fmla="*/ 52127 h 202500"/>
                <a:gd name="connsiteX5" fmla="*/ 449044 w 438750"/>
                <a:gd name="connsiteY5" fmla="*/ 52127 h 202500"/>
                <a:gd name="connsiteX6" fmla="*/ 449044 w 438750"/>
                <a:gd name="connsiteY6" fmla="*/ 0 h 202500"/>
                <a:gd name="connsiteX7" fmla="*/ 61341 w 438750"/>
                <a:gd name="connsiteY7" fmla="*/ 0 h 202500"/>
                <a:gd name="connsiteX8" fmla="*/ 0 w 438750"/>
                <a:gd name="connsiteY8" fmla="*/ 61172 h 202500"/>
                <a:gd name="connsiteX9" fmla="*/ 0 w 438750"/>
                <a:gd name="connsiteY9" fmla="*/ 148804 h 202500"/>
                <a:gd name="connsiteX10" fmla="*/ 61341 w 438750"/>
                <a:gd name="connsiteY10" fmla="*/ 209824 h 202500"/>
                <a:gd name="connsiteX11" fmla="*/ 52093 w 438750"/>
                <a:gd name="connsiteY11" fmla="*/ 61172 h 202500"/>
                <a:gd name="connsiteX12" fmla="*/ 61341 w 438750"/>
                <a:gd name="connsiteY12" fmla="*/ 52110 h 202500"/>
                <a:gd name="connsiteX13" fmla="*/ 380717 w 438750"/>
                <a:gd name="connsiteY13" fmla="*/ 52110 h 202500"/>
                <a:gd name="connsiteX14" fmla="*/ 382472 w 438750"/>
                <a:gd name="connsiteY14" fmla="*/ 157697 h 202500"/>
                <a:gd name="connsiteX15" fmla="*/ 61341 w 438750"/>
                <a:gd name="connsiteY15" fmla="*/ 157697 h 202500"/>
                <a:gd name="connsiteX16" fmla="*/ 52093 w 438750"/>
                <a:gd name="connsiteY16" fmla="*/ 148804 h 202500"/>
                <a:gd name="connsiteX17" fmla="*/ 52093 w 438750"/>
                <a:gd name="connsiteY17" fmla="*/ 61172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8750" h="202500">
                  <a:moveTo>
                    <a:pt x="61341" y="209824"/>
                  </a:moveTo>
                  <a:lnTo>
                    <a:pt x="449044" y="209824"/>
                  </a:lnTo>
                  <a:lnTo>
                    <a:pt x="449044" y="157714"/>
                  </a:lnTo>
                  <a:lnTo>
                    <a:pt x="424389" y="157714"/>
                  </a:lnTo>
                  <a:cubicBezTo>
                    <a:pt x="407869" y="117602"/>
                    <a:pt x="414720" y="76191"/>
                    <a:pt x="421740" y="52127"/>
                  </a:cubicBezTo>
                  <a:lnTo>
                    <a:pt x="449044" y="52127"/>
                  </a:lnTo>
                  <a:lnTo>
                    <a:pt x="449044" y="0"/>
                  </a:lnTo>
                  <a:lnTo>
                    <a:pt x="61341" y="0"/>
                  </a:lnTo>
                  <a:cubicBezTo>
                    <a:pt x="27540" y="0"/>
                    <a:pt x="0" y="27354"/>
                    <a:pt x="0" y="61172"/>
                  </a:cubicBezTo>
                  <a:lnTo>
                    <a:pt x="0" y="148804"/>
                  </a:lnTo>
                  <a:cubicBezTo>
                    <a:pt x="0" y="182621"/>
                    <a:pt x="27540" y="209824"/>
                    <a:pt x="61341" y="209824"/>
                  </a:cubicBezTo>
                  <a:close/>
                  <a:moveTo>
                    <a:pt x="52093" y="61172"/>
                  </a:moveTo>
                  <a:cubicBezTo>
                    <a:pt x="52093" y="56346"/>
                    <a:pt x="56514" y="52110"/>
                    <a:pt x="61341" y="52110"/>
                  </a:cubicBezTo>
                  <a:lnTo>
                    <a:pt x="380717" y="52110"/>
                  </a:lnTo>
                  <a:cubicBezTo>
                    <a:pt x="374186" y="78840"/>
                    <a:pt x="370170" y="117585"/>
                    <a:pt x="382472" y="157697"/>
                  </a:cubicBezTo>
                  <a:lnTo>
                    <a:pt x="61341" y="157697"/>
                  </a:lnTo>
                  <a:cubicBezTo>
                    <a:pt x="56514" y="157697"/>
                    <a:pt x="52093" y="153630"/>
                    <a:pt x="52093" y="148804"/>
                  </a:cubicBezTo>
                  <a:lnTo>
                    <a:pt x="52093" y="61172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22237138" y="4697458"/>
              <a:ext cx="421875" cy="168750"/>
            </a:xfrm>
            <a:custGeom>
              <a:avLst/>
              <a:gdLst>
                <a:gd name="connsiteX0" fmla="*/ 375233 w 421875"/>
                <a:gd name="connsiteY0" fmla="*/ 0 h 168750"/>
                <a:gd name="connsiteX1" fmla="*/ 0 w 421875"/>
                <a:gd name="connsiteY1" fmla="*/ 0 h 168750"/>
                <a:gd name="connsiteX2" fmla="*/ 0 w 421875"/>
                <a:gd name="connsiteY2" fmla="*/ 52110 h 168750"/>
                <a:gd name="connsiteX3" fmla="*/ 12606 w 421875"/>
                <a:gd name="connsiteY3" fmla="*/ 52110 h 168750"/>
                <a:gd name="connsiteX4" fmla="*/ 8826 w 421875"/>
                <a:gd name="connsiteY4" fmla="*/ 130967 h 168750"/>
                <a:gd name="connsiteX5" fmla="*/ 0 w 421875"/>
                <a:gd name="connsiteY5" fmla="*/ 130967 h 168750"/>
                <a:gd name="connsiteX6" fmla="*/ 0 w 421875"/>
                <a:gd name="connsiteY6" fmla="*/ 183077 h 168750"/>
                <a:gd name="connsiteX7" fmla="*/ 375233 w 421875"/>
                <a:gd name="connsiteY7" fmla="*/ 183077 h 168750"/>
                <a:gd name="connsiteX8" fmla="*/ 436995 w 421875"/>
                <a:gd name="connsiteY8" fmla="*/ 127913 h 168750"/>
                <a:gd name="connsiteX9" fmla="*/ 436995 w 421875"/>
                <a:gd name="connsiteY9" fmla="*/ 54878 h 168750"/>
                <a:gd name="connsiteX10" fmla="*/ 375233 w 421875"/>
                <a:gd name="connsiteY10" fmla="*/ 0 h 168750"/>
                <a:gd name="connsiteX11" fmla="*/ 375233 w 421875"/>
                <a:gd name="connsiteY11" fmla="*/ 130950 h 168750"/>
                <a:gd name="connsiteX12" fmla="*/ 51081 w 421875"/>
                <a:gd name="connsiteY12" fmla="*/ 130950 h 168750"/>
                <a:gd name="connsiteX13" fmla="*/ 53578 w 421875"/>
                <a:gd name="connsiteY13" fmla="*/ 52093 h 168750"/>
                <a:gd name="connsiteX14" fmla="*/ 375249 w 421875"/>
                <a:gd name="connsiteY14" fmla="*/ 52093 h 168750"/>
                <a:gd name="connsiteX15" fmla="*/ 384041 w 421875"/>
                <a:gd name="connsiteY15" fmla="*/ 54962 h 168750"/>
                <a:gd name="connsiteX16" fmla="*/ 384159 w 421875"/>
                <a:gd name="connsiteY16" fmla="*/ 127474 h 168750"/>
                <a:gd name="connsiteX17" fmla="*/ 375233 w 421875"/>
                <a:gd name="connsiteY17" fmla="*/ 130950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875" h="168750">
                  <a:moveTo>
                    <a:pt x="375233" y="0"/>
                  </a:moveTo>
                  <a:lnTo>
                    <a:pt x="0" y="0"/>
                  </a:lnTo>
                  <a:lnTo>
                    <a:pt x="0" y="52110"/>
                  </a:lnTo>
                  <a:lnTo>
                    <a:pt x="12606" y="52110"/>
                  </a:lnTo>
                  <a:cubicBezTo>
                    <a:pt x="24148" y="89539"/>
                    <a:pt x="15069" y="117602"/>
                    <a:pt x="8826" y="130967"/>
                  </a:cubicBezTo>
                  <a:lnTo>
                    <a:pt x="0" y="130967"/>
                  </a:lnTo>
                  <a:lnTo>
                    <a:pt x="0" y="183077"/>
                  </a:lnTo>
                  <a:lnTo>
                    <a:pt x="375233" y="183077"/>
                  </a:lnTo>
                  <a:cubicBezTo>
                    <a:pt x="409084" y="183077"/>
                    <a:pt x="436995" y="158507"/>
                    <a:pt x="436995" y="127913"/>
                  </a:cubicBezTo>
                  <a:lnTo>
                    <a:pt x="436995" y="54878"/>
                  </a:lnTo>
                  <a:cubicBezTo>
                    <a:pt x="436995" y="24300"/>
                    <a:pt x="409084" y="0"/>
                    <a:pt x="375233" y="0"/>
                  </a:cubicBezTo>
                  <a:close/>
                  <a:moveTo>
                    <a:pt x="375233" y="130950"/>
                  </a:moveTo>
                  <a:lnTo>
                    <a:pt x="51081" y="130950"/>
                  </a:lnTo>
                  <a:cubicBezTo>
                    <a:pt x="57122" y="112269"/>
                    <a:pt x="61138" y="84189"/>
                    <a:pt x="53578" y="52093"/>
                  </a:cubicBezTo>
                  <a:lnTo>
                    <a:pt x="375249" y="52093"/>
                  </a:lnTo>
                  <a:cubicBezTo>
                    <a:pt x="380717" y="52093"/>
                    <a:pt x="383687" y="54608"/>
                    <a:pt x="384041" y="54962"/>
                  </a:cubicBezTo>
                  <a:lnTo>
                    <a:pt x="384159" y="127474"/>
                  </a:lnTo>
                  <a:cubicBezTo>
                    <a:pt x="383670" y="128385"/>
                    <a:pt x="380717" y="130950"/>
                    <a:pt x="375233" y="13095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22146249" y="4603903"/>
              <a:ext cx="523125" cy="67500"/>
            </a:xfrm>
            <a:custGeom>
              <a:avLst/>
              <a:gdLst>
                <a:gd name="connsiteX0" fmla="*/ 468484 w 523125"/>
                <a:gd name="connsiteY0" fmla="*/ 0 h 67500"/>
                <a:gd name="connsiteX1" fmla="*/ 431679 w 523125"/>
                <a:gd name="connsiteY1" fmla="*/ 22494 h 67500"/>
                <a:gd name="connsiteX2" fmla="*/ 431679 w 523125"/>
                <a:gd name="connsiteY2" fmla="*/ 0 h 67500"/>
                <a:gd name="connsiteX3" fmla="*/ 0 w 523125"/>
                <a:gd name="connsiteY3" fmla="*/ 0 h 67500"/>
                <a:gd name="connsiteX4" fmla="*/ 0 w 523125"/>
                <a:gd name="connsiteY4" fmla="*/ 77507 h 67500"/>
                <a:gd name="connsiteX5" fmla="*/ 431679 w 523125"/>
                <a:gd name="connsiteY5" fmla="*/ 77507 h 67500"/>
                <a:gd name="connsiteX6" fmla="*/ 431679 w 523125"/>
                <a:gd name="connsiteY6" fmla="*/ 55451 h 67500"/>
                <a:gd name="connsiteX7" fmla="*/ 468484 w 523125"/>
                <a:gd name="connsiteY7" fmla="*/ 77507 h 67500"/>
                <a:gd name="connsiteX8" fmla="*/ 510806 w 523125"/>
                <a:gd name="connsiteY8" fmla="*/ 77507 h 67500"/>
                <a:gd name="connsiteX9" fmla="*/ 535899 w 523125"/>
                <a:gd name="connsiteY9" fmla="*/ 52414 h 67500"/>
                <a:gd name="connsiteX10" fmla="*/ 535899 w 523125"/>
                <a:gd name="connsiteY10" fmla="*/ 20942 h 67500"/>
                <a:gd name="connsiteX11" fmla="*/ 514974 w 523125"/>
                <a:gd name="connsiteY11" fmla="*/ 0 h 67500"/>
                <a:gd name="connsiteX12" fmla="*/ 468484 w 523125"/>
                <a:gd name="connsiteY12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67500">
                  <a:moveTo>
                    <a:pt x="468484" y="0"/>
                  </a:moveTo>
                  <a:lnTo>
                    <a:pt x="431679" y="22494"/>
                  </a:lnTo>
                  <a:lnTo>
                    <a:pt x="431679" y="0"/>
                  </a:lnTo>
                  <a:lnTo>
                    <a:pt x="0" y="0"/>
                  </a:lnTo>
                  <a:lnTo>
                    <a:pt x="0" y="77507"/>
                  </a:lnTo>
                  <a:lnTo>
                    <a:pt x="431679" y="77507"/>
                  </a:lnTo>
                  <a:lnTo>
                    <a:pt x="431679" y="55451"/>
                  </a:lnTo>
                  <a:lnTo>
                    <a:pt x="468484" y="77507"/>
                  </a:lnTo>
                  <a:lnTo>
                    <a:pt x="510806" y="77507"/>
                  </a:lnTo>
                  <a:cubicBezTo>
                    <a:pt x="524661" y="77507"/>
                    <a:pt x="535899" y="66268"/>
                    <a:pt x="535899" y="52414"/>
                  </a:cubicBezTo>
                  <a:lnTo>
                    <a:pt x="535899" y="20942"/>
                  </a:lnTo>
                  <a:cubicBezTo>
                    <a:pt x="535899" y="9383"/>
                    <a:pt x="526500" y="0"/>
                    <a:pt x="514974" y="0"/>
                  </a:cubicBezTo>
                  <a:lnTo>
                    <a:pt x="468484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1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样式体系的制作</a:t>
            </a:r>
            <a:endParaRPr lang="zh-CN" altLang="en-US" dirty="0"/>
          </a:p>
        </p:txBody>
      </p:sp>
      <p:sp>
        <p:nvSpPr>
          <p:cNvPr id="70" name="任意多边形: 形状 69"/>
          <p:cNvSpPr/>
          <p:nvPr/>
        </p:nvSpPr>
        <p:spPr>
          <a:xfrm rot="16200000" flipV="1">
            <a:off x="9862079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页眉页脚和目录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68" name="任意多边形: 形状 67"/>
          <p:cNvSpPr/>
          <p:nvPr/>
        </p:nvSpPr>
        <p:spPr>
          <a:xfrm rot="16200000" flipV="1">
            <a:off x="7813969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参考文献和引用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69" name="任意多边形: 形状 68"/>
          <p:cNvSpPr/>
          <p:nvPr/>
        </p:nvSpPr>
        <p:spPr>
          <a:xfrm rot="16200000" flipV="1">
            <a:off x="5765856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图表自动编号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67" name="任意多边形: 形状 66"/>
          <p:cNvSpPr/>
          <p:nvPr/>
        </p:nvSpPr>
        <p:spPr>
          <a:xfrm rot="16200000" flipV="1">
            <a:off x="3717744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latin typeface="+mj-ea"/>
                <a:ea typeface="+mj-ea"/>
              </a:rPr>
              <a:t>设置样式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66" name="任意多边形: 形状 65"/>
          <p:cNvSpPr/>
          <p:nvPr/>
        </p:nvSpPr>
        <p:spPr>
          <a:xfrm rot="16200000" flipV="1">
            <a:off x="1669632" y="2271285"/>
            <a:ext cx="660288" cy="2266450"/>
          </a:xfrm>
          <a:custGeom>
            <a:avLst/>
            <a:gdLst>
              <a:gd name="connsiteX0" fmla="*/ 0 w 730770"/>
              <a:gd name="connsiteY0" fmla="*/ 2856689 h 2856689"/>
              <a:gd name="connsiteX1" fmla="*/ 0 w 730770"/>
              <a:gd name="connsiteY1" fmla="*/ 246417 h 2856689"/>
              <a:gd name="connsiteX2" fmla="*/ 222464 w 730770"/>
              <a:gd name="connsiteY2" fmla="*/ 246417 h 2856689"/>
              <a:gd name="connsiteX3" fmla="*/ 365386 w 730770"/>
              <a:gd name="connsiteY3" fmla="*/ 0 h 2856689"/>
              <a:gd name="connsiteX4" fmla="*/ 508308 w 730770"/>
              <a:gd name="connsiteY4" fmla="*/ 246417 h 2856689"/>
              <a:gd name="connsiteX5" fmla="*/ 730770 w 730770"/>
              <a:gd name="connsiteY5" fmla="*/ 246417 h 2856689"/>
              <a:gd name="connsiteX6" fmla="*/ 730770 w 730770"/>
              <a:gd name="connsiteY6" fmla="*/ 2856689 h 285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770" h="2856689">
                <a:moveTo>
                  <a:pt x="0" y="2856689"/>
                </a:moveTo>
                <a:lnTo>
                  <a:pt x="0" y="246417"/>
                </a:lnTo>
                <a:lnTo>
                  <a:pt x="222464" y="246417"/>
                </a:lnTo>
                <a:lnTo>
                  <a:pt x="365386" y="0"/>
                </a:lnTo>
                <a:lnTo>
                  <a:pt x="508308" y="246417"/>
                </a:lnTo>
                <a:lnTo>
                  <a:pt x="730770" y="246417"/>
                </a:lnTo>
                <a:lnTo>
                  <a:pt x="730770" y="2856689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设置页面布局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2" name="等腰三角形 71"/>
          <p:cNvSpPr/>
          <p:nvPr/>
        </p:nvSpPr>
        <p:spPr>
          <a:xfrm flipV="1">
            <a:off x="5964836" y="2750254"/>
            <a:ext cx="209862" cy="18091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4" name="iṥlíḋê"/>
          <p:cNvSpPr/>
          <p:nvPr/>
        </p:nvSpPr>
        <p:spPr>
          <a:xfrm>
            <a:off x="5129046" y="2332623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3</a:t>
            </a:r>
            <a:endParaRPr lang="zh-CN" altLang="en-US" sz="1600" b="1" dirty="0"/>
          </a:p>
        </p:txBody>
      </p:sp>
      <p:sp>
        <p:nvSpPr>
          <p:cNvPr id="79" name="等腰三角形 78"/>
          <p:cNvSpPr/>
          <p:nvPr/>
        </p:nvSpPr>
        <p:spPr>
          <a:xfrm flipV="1">
            <a:off x="1853296" y="2732961"/>
            <a:ext cx="209862" cy="1809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1" name="iṥlíḋê"/>
          <p:cNvSpPr/>
          <p:nvPr/>
        </p:nvSpPr>
        <p:spPr>
          <a:xfrm>
            <a:off x="1043738" y="2303491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1</a:t>
            </a:r>
            <a:endParaRPr lang="zh-CN" altLang="en-US" sz="1600" b="1" dirty="0"/>
          </a:p>
        </p:txBody>
      </p:sp>
      <p:sp>
        <p:nvSpPr>
          <p:cNvPr id="84" name="等腰三角形 83"/>
          <p:cNvSpPr/>
          <p:nvPr/>
        </p:nvSpPr>
        <p:spPr>
          <a:xfrm flipH="1">
            <a:off x="3838026" y="3953360"/>
            <a:ext cx="209862" cy="18091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86" name="iṥlíḋê"/>
          <p:cNvSpPr/>
          <p:nvPr/>
        </p:nvSpPr>
        <p:spPr>
          <a:xfrm flipH="1">
            <a:off x="3028468" y="4224734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2</a:t>
            </a:r>
            <a:endParaRPr lang="zh-CN" altLang="en-US" sz="1600" b="1" dirty="0"/>
          </a:p>
        </p:txBody>
      </p:sp>
      <p:sp>
        <p:nvSpPr>
          <p:cNvPr id="96" name="等腰三角形 95"/>
          <p:cNvSpPr/>
          <p:nvPr/>
        </p:nvSpPr>
        <p:spPr>
          <a:xfrm flipH="1">
            <a:off x="8117601" y="4043818"/>
            <a:ext cx="209862" cy="18091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98" name="iṥlíḋê"/>
          <p:cNvSpPr/>
          <p:nvPr/>
        </p:nvSpPr>
        <p:spPr>
          <a:xfrm flipH="1">
            <a:off x="7308043" y="4215070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4</a:t>
            </a:r>
            <a:endParaRPr lang="zh-CN" altLang="en-US" sz="1600" b="1" dirty="0"/>
          </a:p>
        </p:txBody>
      </p:sp>
      <p:sp>
        <p:nvSpPr>
          <p:cNvPr id="101" name="等腰三角形 100"/>
          <p:cNvSpPr/>
          <p:nvPr/>
        </p:nvSpPr>
        <p:spPr>
          <a:xfrm flipV="1">
            <a:off x="9973865" y="2723075"/>
            <a:ext cx="209862" cy="180916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103" name="iṥlíḋê"/>
          <p:cNvSpPr/>
          <p:nvPr/>
        </p:nvSpPr>
        <p:spPr>
          <a:xfrm>
            <a:off x="9164307" y="2303491"/>
            <a:ext cx="1828978" cy="44676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1600" b="1" dirty="0"/>
              <a:t>步骤</a:t>
            </a:r>
            <a:r>
              <a:rPr lang="en-US" altLang="zh-CN" sz="1600" b="1" dirty="0"/>
              <a:t>5</a:t>
            </a:r>
            <a:endParaRPr lang="zh-CN" altLang="en-US" sz="1600" b="1" dirty="0"/>
          </a:p>
        </p:txBody>
      </p:sp>
      <p:sp>
        <p:nvSpPr>
          <p:cNvPr id="34" name="iṣḻíďé"/>
          <p:cNvSpPr txBox="1"/>
          <p:nvPr/>
        </p:nvSpPr>
        <p:spPr>
          <a:xfrm>
            <a:off x="1043738" y="3953360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</a:pPr>
            <a:r>
              <a:rPr lang="zh-CN" altLang="en-US" sz="1400" dirty="0"/>
              <a:t>页面布局设置</a:t>
            </a:r>
            <a:endParaRPr lang="en-US" altLang="zh-CN" sz="1400" dirty="0"/>
          </a:p>
        </p:txBody>
      </p:sp>
      <p:sp>
        <p:nvSpPr>
          <p:cNvPr id="35" name="isḻïḑê"/>
          <p:cNvSpPr txBox="1"/>
          <p:nvPr/>
        </p:nvSpPr>
        <p:spPr>
          <a:xfrm>
            <a:off x="3028468" y="1530109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设置样式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套用样式</a:t>
            </a:r>
            <a:endParaRPr lang="en-US" altLang="zh-CN" dirty="0"/>
          </a:p>
        </p:txBody>
      </p:sp>
      <p:sp>
        <p:nvSpPr>
          <p:cNvPr id="36" name="îš1idè"/>
          <p:cNvSpPr txBox="1"/>
          <p:nvPr/>
        </p:nvSpPr>
        <p:spPr>
          <a:xfrm>
            <a:off x="5129046" y="3801388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图片与表格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自动编号设置</a:t>
            </a:r>
            <a:endParaRPr lang="en-US" altLang="zh-CN" dirty="0"/>
          </a:p>
        </p:txBody>
      </p:sp>
      <p:sp>
        <p:nvSpPr>
          <p:cNvPr id="37" name="iṥlíḍe"/>
          <p:cNvSpPr txBox="1"/>
          <p:nvPr/>
        </p:nvSpPr>
        <p:spPr>
          <a:xfrm>
            <a:off x="7229225" y="1530109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参考文献格式样式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和自动引用设置</a:t>
            </a:r>
            <a:endParaRPr lang="en-US" altLang="zh-CN" dirty="0"/>
          </a:p>
        </p:txBody>
      </p:sp>
      <p:sp>
        <p:nvSpPr>
          <p:cNvPr id="38" name="îš1îḑe"/>
          <p:cNvSpPr txBox="1"/>
          <p:nvPr/>
        </p:nvSpPr>
        <p:spPr>
          <a:xfrm>
            <a:off x="9163532" y="3801388"/>
            <a:ext cx="1828978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ct val="0"/>
              </a:spcBef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页眉页脚设置</a:t>
            </a:r>
            <a:endParaRPr lang="en-US" altLang="zh-CN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目录自动生成</a:t>
            </a:r>
            <a:endParaRPr lang="en-US" altLang="zh-CN" dirty="0"/>
          </a:p>
        </p:txBody>
      </p:sp>
      <p:sp>
        <p:nvSpPr>
          <p:cNvPr id="25" name="Freeform 136"/>
          <p:cNvSpPr/>
          <p:nvPr/>
        </p:nvSpPr>
        <p:spPr bwMode="auto">
          <a:xfrm>
            <a:off x="3859682" y="1494518"/>
            <a:ext cx="4472636" cy="3868965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时间轴和关键信息</a:t>
            </a:r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 rot="13500000" flipV="1">
            <a:off x="6806940" y="1631068"/>
            <a:ext cx="3455000" cy="3455000"/>
          </a:xfrm>
          <a:custGeom>
            <a:avLst/>
            <a:gdLst>
              <a:gd name="connsiteX0" fmla="*/ 3352034 w 3455000"/>
              <a:gd name="connsiteY0" fmla="*/ 1860558 h 3455000"/>
              <a:gd name="connsiteX1" fmla="*/ 2285341 w 3455000"/>
              <a:gd name="connsiteY1" fmla="*/ 793865 h 3455000"/>
              <a:gd name="connsiteX2" fmla="*/ 1721651 w 3455000"/>
              <a:gd name="connsiteY2" fmla="*/ 230175 h 3455000"/>
              <a:gd name="connsiteX3" fmla="*/ 1594442 w 3455000"/>
              <a:gd name="connsiteY3" fmla="*/ 102966 h 3455000"/>
              <a:gd name="connsiteX4" fmla="*/ 1097274 w 3455000"/>
              <a:gd name="connsiteY4" fmla="*/ 102966 h 3455000"/>
              <a:gd name="connsiteX5" fmla="*/ 475830 w 3455000"/>
              <a:gd name="connsiteY5" fmla="*/ 724410 h 3455000"/>
              <a:gd name="connsiteX6" fmla="*/ 102966 w 3455000"/>
              <a:gd name="connsiteY6" fmla="*/ 1097274 h 3455000"/>
              <a:gd name="connsiteX7" fmla="*/ 102966 w 3455000"/>
              <a:gd name="connsiteY7" fmla="*/ 1594442 h 3455000"/>
              <a:gd name="connsiteX8" fmla="*/ 230175 w 3455000"/>
              <a:gd name="connsiteY8" fmla="*/ 1721651 h 3455000"/>
              <a:gd name="connsiteX9" fmla="*/ 564879 w 3455000"/>
              <a:gd name="connsiteY9" fmla="*/ 2056356 h 3455000"/>
              <a:gd name="connsiteX10" fmla="*/ 564879 w 3455000"/>
              <a:gd name="connsiteY10" fmla="*/ 2373370 h 3455000"/>
              <a:gd name="connsiteX11" fmla="*/ 881893 w 3455000"/>
              <a:gd name="connsiteY11" fmla="*/ 2373370 h 3455000"/>
              <a:gd name="connsiteX12" fmla="*/ 1860558 w 3455000"/>
              <a:gd name="connsiteY12" fmla="*/ 3352034 h 3455000"/>
              <a:gd name="connsiteX13" fmla="*/ 2357726 w 3455000"/>
              <a:gd name="connsiteY13" fmla="*/ 3352034 h 3455000"/>
              <a:gd name="connsiteX14" fmla="*/ 2730590 w 3455000"/>
              <a:gd name="connsiteY14" fmla="*/ 2979169 h 3455000"/>
              <a:gd name="connsiteX15" fmla="*/ 3352034 w 3455000"/>
              <a:gd name="connsiteY15" fmla="*/ 2357726 h 3455000"/>
              <a:gd name="connsiteX16" fmla="*/ 3352034 w 3455000"/>
              <a:gd name="connsiteY16" fmla="*/ 1860558 h 34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55000" h="3455000">
                <a:moveTo>
                  <a:pt x="3352034" y="1860558"/>
                </a:moveTo>
                <a:lnTo>
                  <a:pt x="2285341" y="793865"/>
                </a:lnTo>
                <a:lnTo>
                  <a:pt x="1721651" y="230175"/>
                </a:lnTo>
                <a:lnTo>
                  <a:pt x="1594442" y="102966"/>
                </a:lnTo>
                <a:cubicBezTo>
                  <a:pt x="1457153" y="-34323"/>
                  <a:pt x="1234563" y="-34323"/>
                  <a:pt x="1097274" y="102966"/>
                </a:cubicBezTo>
                <a:lnTo>
                  <a:pt x="475830" y="724410"/>
                </a:lnTo>
                <a:lnTo>
                  <a:pt x="102966" y="1097274"/>
                </a:lnTo>
                <a:cubicBezTo>
                  <a:pt x="-34323" y="1234563"/>
                  <a:pt x="-34323" y="1457153"/>
                  <a:pt x="102966" y="1594442"/>
                </a:cubicBezTo>
                <a:lnTo>
                  <a:pt x="230175" y="1721651"/>
                </a:lnTo>
                <a:lnTo>
                  <a:pt x="564879" y="2056356"/>
                </a:lnTo>
                <a:lnTo>
                  <a:pt x="564879" y="2373370"/>
                </a:lnTo>
                <a:lnTo>
                  <a:pt x="881893" y="2373370"/>
                </a:lnTo>
                <a:lnTo>
                  <a:pt x="1860558" y="3352034"/>
                </a:lnTo>
                <a:cubicBezTo>
                  <a:pt x="1997847" y="3489323"/>
                  <a:pt x="2220437" y="3489323"/>
                  <a:pt x="2357726" y="3352034"/>
                </a:cubicBezTo>
                <a:lnTo>
                  <a:pt x="2730590" y="2979169"/>
                </a:lnTo>
                <a:lnTo>
                  <a:pt x="3352034" y="2357726"/>
                </a:lnTo>
                <a:cubicBezTo>
                  <a:pt x="3489323" y="2220437"/>
                  <a:pt x="3489323" y="1997847"/>
                  <a:pt x="3352034" y="186055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 rot="18900000">
            <a:off x="3980067" y="1812707"/>
            <a:ext cx="3349654" cy="3349654"/>
          </a:xfrm>
          <a:custGeom>
            <a:avLst/>
            <a:gdLst>
              <a:gd name="connsiteX0" fmla="*/ 1371366 w 3349654"/>
              <a:gd name="connsiteY0" fmla="*/ 88560 h 3349654"/>
              <a:gd name="connsiteX1" fmla="*/ 1543784 w 3349654"/>
              <a:gd name="connsiteY1" fmla="*/ 260978 h 3349654"/>
              <a:gd name="connsiteX2" fmla="*/ 2123118 w 3349654"/>
              <a:gd name="connsiteY2" fmla="*/ 840312 h 3349654"/>
              <a:gd name="connsiteX3" fmla="*/ 3261093 w 3349654"/>
              <a:gd name="connsiteY3" fmla="*/ 1978288 h 3349654"/>
              <a:gd name="connsiteX4" fmla="*/ 3261093 w 3349654"/>
              <a:gd name="connsiteY4" fmla="*/ 2405898 h 3349654"/>
              <a:gd name="connsiteX5" fmla="*/ 2726595 w 3349654"/>
              <a:gd name="connsiteY5" fmla="*/ 2940396 h 3349654"/>
              <a:gd name="connsiteX6" fmla="*/ 2405897 w 3349654"/>
              <a:gd name="connsiteY6" fmla="*/ 3261094 h 3349654"/>
              <a:gd name="connsiteX7" fmla="*/ 1978287 w 3349654"/>
              <a:gd name="connsiteY7" fmla="*/ 3261094 h 3349654"/>
              <a:gd name="connsiteX8" fmla="*/ 840312 w 3349654"/>
              <a:gd name="connsiteY8" fmla="*/ 2123119 h 3349654"/>
              <a:gd name="connsiteX9" fmla="*/ 558586 w 3349654"/>
              <a:gd name="connsiteY9" fmla="*/ 1841393 h 3349654"/>
              <a:gd name="connsiteX10" fmla="*/ 189817 w 3349654"/>
              <a:gd name="connsiteY10" fmla="*/ 1841393 h 3349654"/>
              <a:gd name="connsiteX11" fmla="*/ 189817 w 3349654"/>
              <a:gd name="connsiteY11" fmla="*/ 1472624 h 3349654"/>
              <a:gd name="connsiteX12" fmla="*/ 88560 w 3349654"/>
              <a:gd name="connsiteY12" fmla="*/ 1371367 h 3349654"/>
              <a:gd name="connsiteX13" fmla="*/ 88560 w 3349654"/>
              <a:gd name="connsiteY13" fmla="*/ 943757 h 3349654"/>
              <a:gd name="connsiteX14" fmla="*/ 409257 w 3349654"/>
              <a:gd name="connsiteY14" fmla="*/ 623059 h 3349654"/>
              <a:gd name="connsiteX15" fmla="*/ 943756 w 3349654"/>
              <a:gd name="connsiteY15" fmla="*/ 88560 h 3349654"/>
              <a:gd name="connsiteX16" fmla="*/ 1371366 w 3349654"/>
              <a:gd name="connsiteY16" fmla="*/ 88560 h 334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49654" h="3349654">
                <a:moveTo>
                  <a:pt x="1371366" y="88560"/>
                </a:moveTo>
                <a:lnTo>
                  <a:pt x="1543784" y="260978"/>
                </a:lnTo>
                <a:lnTo>
                  <a:pt x="2123118" y="840312"/>
                </a:lnTo>
                <a:lnTo>
                  <a:pt x="3261093" y="1978288"/>
                </a:lnTo>
                <a:cubicBezTo>
                  <a:pt x="3379175" y="2096369"/>
                  <a:pt x="3379175" y="2287817"/>
                  <a:pt x="3261093" y="2405898"/>
                </a:cubicBezTo>
                <a:lnTo>
                  <a:pt x="2726595" y="2940396"/>
                </a:lnTo>
                <a:lnTo>
                  <a:pt x="2405897" y="3261094"/>
                </a:lnTo>
                <a:cubicBezTo>
                  <a:pt x="2287816" y="3379175"/>
                  <a:pt x="2096368" y="3379175"/>
                  <a:pt x="1978287" y="3261094"/>
                </a:cubicBezTo>
                <a:lnTo>
                  <a:pt x="840312" y="2123119"/>
                </a:lnTo>
                <a:lnTo>
                  <a:pt x="558586" y="1841393"/>
                </a:lnTo>
                <a:lnTo>
                  <a:pt x="189817" y="1841393"/>
                </a:lnTo>
                <a:lnTo>
                  <a:pt x="189817" y="1472624"/>
                </a:lnTo>
                <a:lnTo>
                  <a:pt x="88560" y="1371367"/>
                </a:lnTo>
                <a:cubicBezTo>
                  <a:pt x="-29521" y="1253285"/>
                  <a:pt x="-29521" y="1061838"/>
                  <a:pt x="88560" y="943757"/>
                </a:cubicBezTo>
                <a:lnTo>
                  <a:pt x="409257" y="623059"/>
                </a:lnTo>
                <a:lnTo>
                  <a:pt x="943756" y="88560"/>
                </a:lnTo>
                <a:cubicBezTo>
                  <a:pt x="1061837" y="-29521"/>
                  <a:pt x="1253285" y="-29521"/>
                  <a:pt x="1371366" y="885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454506" y="2486771"/>
            <a:ext cx="9282989" cy="2740162"/>
            <a:chOff x="1916582" y="3211668"/>
            <a:chExt cx="9282989" cy="2740162"/>
          </a:xfrm>
        </p:grpSpPr>
        <p:grpSp>
          <p:nvGrpSpPr>
            <p:cNvPr id="9" name="组合 8"/>
            <p:cNvGrpSpPr/>
            <p:nvPr/>
          </p:nvGrpSpPr>
          <p:grpSpPr>
            <a:xfrm>
              <a:off x="2386795" y="3565352"/>
              <a:ext cx="2554224" cy="1814162"/>
              <a:chOff x="2398166" y="3535759"/>
              <a:chExt cx="2554224" cy="1814162"/>
            </a:xfrm>
          </p:grpSpPr>
          <p:sp>
            <p:nvSpPr>
              <p:cNvPr id="33" name="任意多边形: 形状 32"/>
              <p:cNvSpPr/>
              <p:nvPr/>
            </p:nvSpPr>
            <p:spPr>
              <a:xfrm rot="5400000">
                <a:off x="2768197" y="3165728"/>
                <a:ext cx="1814162" cy="2554223"/>
              </a:xfrm>
              <a:custGeom>
                <a:avLst/>
                <a:gdLst>
                  <a:gd name="connsiteX0" fmla="*/ 0 w 1814162"/>
                  <a:gd name="connsiteY0" fmla="*/ 2284775 h 2554223"/>
                  <a:gd name="connsiteX1" fmla="*/ 0 w 1814162"/>
                  <a:gd name="connsiteY1" fmla="*/ 2127503 h 2554223"/>
                  <a:gd name="connsiteX2" fmla="*/ 0 w 1814162"/>
                  <a:gd name="connsiteY2" fmla="*/ 1489252 h 2554223"/>
                  <a:gd name="connsiteX3" fmla="*/ 0 w 1814162"/>
                  <a:gd name="connsiteY3" fmla="*/ 268229 h 2554223"/>
                  <a:gd name="connsiteX4" fmla="*/ 268229 w 1814162"/>
                  <a:gd name="connsiteY4" fmla="*/ 0 h 2554223"/>
                  <a:gd name="connsiteX5" fmla="*/ 938784 w 1814162"/>
                  <a:gd name="connsiteY5" fmla="*/ 0 h 2554223"/>
                  <a:gd name="connsiteX6" fmla="*/ 1341115 w 1814162"/>
                  <a:gd name="connsiteY6" fmla="*/ 0 h 2554223"/>
                  <a:gd name="connsiteX7" fmla="*/ 1609344 w 1814162"/>
                  <a:gd name="connsiteY7" fmla="*/ 268229 h 2554223"/>
                  <a:gd name="connsiteX8" fmla="*/ 1609344 w 1814162"/>
                  <a:gd name="connsiteY8" fmla="*/ 1489252 h 2554223"/>
                  <a:gd name="connsiteX9" fmla="*/ 1609344 w 1814162"/>
                  <a:gd name="connsiteY9" fmla="*/ 2127503 h 2554223"/>
                  <a:gd name="connsiteX10" fmla="*/ 1609344 w 1814162"/>
                  <a:gd name="connsiteY10" fmla="*/ 2168905 h 2554223"/>
                  <a:gd name="connsiteX11" fmla="*/ 1609344 w 1814162"/>
                  <a:gd name="connsiteY11" fmla="*/ 2284775 h 2554223"/>
                  <a:gd name="connsiteX12" fmla="*/ 1603895 w 1814162"/>
                  <a:gd name="connsiteY12" fmla="*/ 2338833 h 2554223"/>
                  <a:gd name="connsiteX13" fmla="*/ 1602681 w 1814162"/>
                  <a:gd name="connsiteY13" fmla="*/ 2342742 h 2554223"/>
                  <a:gd name="connsiteX14" fmla="*/ 1814162 w 1814162"/>
                  <a:gd name="connsiteY14" fmla="*/ 2554223 h 2554223"/>
                  <a:gd name="connsiteX15" fmla="*/ 1337006 w 1814162"/>
                  <a:gd name="connsiteY15" fmla="*/ 2554223 h 2554223"/>
                  <a:gd name="connsiteX16" fmla="*/ 1337006 w 1814162"/>
                  <a:gd name="connsiteY16" fmla="*/ 2553004 h 2554223"/>
                  <a:gd name="connsiteX17" fmla="*/ 938784 w 1814162"/>
                  <a:gd name="connsiteY17" fmla="*/ 2553004 h 2554223"/>
                  <a:gd name="connsiteX18" fmla="*/ 268229 w 1814162"/>
                  <a:gd name="connsiteY18" fmla="*/ 2553004 h 2554223"/>
                  <a:gd name="connsiteX19" fmla="*/ 0 w 1814162"/>
                  <a:gd name="connsiteY19" fmla="*/ 2284775 h 255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14162" h="2554223">
                    <a:moveTo>
                      <a:pt x="0" y="2284775"/>
                    </a:moveTo>
                    <a:lnTo>
                      <a:pt x="0" y="2127503"/>
                    </a:lnTo>
                    <a:lnTo>
                      <a:pt x="0" y="1489252"/>
                    </a:lnTo>
                    <a:lnTo>
                      <a:pt x="0" y="268229"/>
                    </a:lnTo>
                    <a:cubicBezTo>
                      <a:pt x="0" y="120090"/>
                      <a:pt x="120090" y="0"/>
                      <a:pt x="268229" y="0"/>
                    </a:cubicBezTo>
                    <a:lnTo>
                      <a:pt x="938784" y="0"/>
                    </a:lnTo>
                    <a:lnTo>
                      <a:pt x="1341115" y="0"/>
                    </a:lnTo>
                    <a:cubicBezTo>
                      <a:pt x="1489254" y="0"/>
                      <a:pt x="1609344" y="120090"/>
                      <a:pt x="1609344" y="268229"/>
                    </a:cubicBezTo>
                    <a:lnTo>
                      <a:pt x="1609344" y="1489252"/>
                    </a:lnTo>
                    <a:lnTo>
                      <a:pt x="1609344" y="2127503"/>
                    </a:lnTo>
                    <a:lnTo>
                      <a:pt x="1609344" y="2168905"/>
                    </a:lnTo>
                    <a:lnTo>
                      <a:pt x="1609344" y="2284775"/>
                    </a:lnTo>
                    <a:cubicBezTo>
                      <a:pt x="1609344" y="2303292"/>
                      <a:pt x="1607468" y="2321372"/>
                      <a:pt x="1603895" y="2338833"/>
                    </a:cubicBezTo>
                    <a:lnTo>
                      <a:pt x="1602681" y="2342742"/>
                    </a:lnTo>
                    <a:lnTo>
                      <a:pt x="1814162" y="2554223"/>
                    </a:lnTo>
                    <a:lnTo>
                      <a:pt x="1337006" y="2554223"/>
                    </a:lnTo>
                    <a:lnTo>
                      <a:pt x="1337006" y="2553004"/>
                    </a:lnTo>
                    <a:lnTo>
                      <a:pt x="938784" y="2553004"/>
                    </a:lnTo>
                    <a:lnTo>
                      <a:pt x="268229" y="2553004"/>
                    </a:lnTo>
                    <a:cubicBezTo>
                      <a:pt x="120090" y="2553004"/>
                      <a:pt x="0" y="2432914"/>
                      <a:pt x="0" y="22847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594662" y="3789237"/>
                <a:ext cx="23577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latin typeface="+mj-lt"/>
                  </a:rPr>
                  <a:t>关键因素</a:t>
                </a:r>
                <a:r>
                  <a:rPr lang="en-US" altLang="zh-CN" sz="2400" b="1" dirty="0">
                    <a:solidFill>
                      <a:schemeClr val="bg1"/>
                    </a:solidFill>
                    <a:latin typeface="+mj-lt"/>
                  </a:rPr>
                  <a:t>A</a:t>
                </a:r>
                <a:endParaRPr lang="en-US" altLang="zh-CN" sz="2400" b="1" dirty="0">
                  <a:solidFill>
                    <a:schemeClr val="bg1"/>
                  </a:solidFill>
                  <a:latin typeface="+mj-lt"/>
                </a:endParaRPr>
              </a:p>
              <a:p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r>
                  <a:rPr lang="zh-CN" altLang="en-US" sz="1400" b="1" dirty="0">
                    <a:solidFill>
                      <a:schemeClr val="bg1"/>
                    </a:solidFill>
                  </a:rPr>
                  <a:t>这里是相关说明；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2686704" y="4343235"/>
                <a:ext cx="2061681" cy="0"/>
              </a:xfrm>
              <a:prstGeom prst="line">
                <a:avLst/>
              </a:prstGeom>
              <a:ln w="12700">
                <a:solidFill>
                  <a:schemeClr val="bg2">
                    <a:alpha val="65098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本框 9"/>
            <p:cNvSpPr txBox="1"/>
            <p:nvPr/>
          </p:nvSpPr>
          <p:spPr>
            <a:xfrm>
              <a:off x="5044432" y="3602179"/>
              <a:ext cx="23577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关键因素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B</a:t>
              </a:r>
              <a:endParaRPr lang="en-US" altLang="zh-CN" sz="2400" b="1" dirty="0">
                <a:solidFill>
                  <a:schemeClr val="bg1"/>
                </a:solidFill>
              </a:endParaRPr>
            </a:p>
            <a:p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这里是相关说明；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136474" y="4121673"/>
              <a:ext cx="2061681" cy="0"/>
            </a:xfrm>
            <a:prstGeom prst="line">
              <a:avLst/>
            </a:prstGeom>
            <a:ln w="12700">
              <a:solidFill>
                <a:srgbClr val="FFFFFF">
                  <a:alpha val="6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7057277" y="4586029"/>
              <a:ext cx="883575" cy="552084"/>
              <a:chOff x="7057277" y="4586029"/>
              <a:chExt cx="883575" cy="552084"/>
            </a:xfrm>
          </p:grpSpPr>
          <p:sp>
            <p:nvSpPr>
              <p:cNvPr id="31" name="对话气泡: 圆角矩形 30"/>
              <p:cNvSpPr/>
              <p:nvPr/>
            </p:nvSpPr>
            <p:spPr>
              <a:xfrm>
                <a:off x="7059192" y="4586029"/>
                <a:ext cx="835944" cy="552084"/>
              </a:xfrm>
              <a:prstGeom prst="wedgeRoundRectCallout">
                <a:avLst>
                  <a:gd name="adj1" fmla="val 19938"/>
                  <a:gd name="adj2" fmla="val 72074"/>
                  <a:gd name="adj3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7057277" y="4670402"/>
                <a:ext cx="8835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</a:rPr>
                  <a:t>因素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C</a:t>
                </a:r>
                <a:endParaRPr lang="en-US" altLang="zh-CN" sz="20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7895135" y="3211668"/>
              <a:ext cx="23577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关键因素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D</a:t>
              </a:r>
              <a:endParaRPr lang="en-US" altLang="zh-CN" sz="2400" b="1" dirty="0">
                <a:solidFill>
                  <a:schemeClr val="bg1"/>
                </a:solidFill>
              </a:endParaRPr>
            </a:p>
            <a:p>
              <a:endParaRPr lang="en-US" altLang="zh-CN" b="1" dirty="0">
                <a:solidFill>
                  <a:schemeClr val="bg1"/>
                </a:solidFill>
              </a:endParaRPr>
            </a:p>
            <a:p>
              <a:r>
                <a:rPr lang="zh-CN" altLang="en-US" sz="1200" b="1" dirty="0">
                  <a:solidFill>
                    <a:schemeClr val="bg1"/>
                  </a:solidFill>
                </a:rPr>
                <a:t>这里是相关说明；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7968287" y="3765666"/>
              <a:ext cx="2061681" cy="0"/>
            </a:xfrm>
            <a:prstGeom prst="line">
              <a:avLst/>
            </a:prstGeom>
            <a:ln w="12700">
              <a:solidFill>
                <a:srgbClr val="FFFFFF">
                  <a:alpha val="6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1916582" y="5479389"/>
              <a:ext cx="9282989" cy="472441"/>
              <a:chOff x="1916582" y="5479389"/>
              <a:chExt cx="9282989" cy="472441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1916582" y="5552541"/>
                <a:ext cx="9282989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2325015" y="5479389"/>
                <a:ext cx="146304" cy="146304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71754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110075" y="5479389"/>
                <a:ext cx="146304" cy="146304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50260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895135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9287665" y="5479389"/>
                <a:ext cx="146304" cy="146304"/>
              </a:xfrm>
              <a:prstGeom prst="ellipse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0680192" y="5479389"/>
                <a:ext cx="146304" cy="146304"/>
              </a:xfrm>
              <a:prstGeom prst="ellipse">
                <a:avLst/>
              </a:prstGeom>
              <a:solidFill>
                <a:srgbClr val="7F7F7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113823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1967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506202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1973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898581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1981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290960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1984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7683339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1990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075718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1999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468100" y="5690220"/>
                <a:ext cx="5704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7F7F7F"/>
                    </a:solidFill>
                  </a:rPr>
                  <a:t>2012</a:t>
                </a:r>
                <a:endParaRPr lang="zh-CN" altLang="en-US" sz="1100" dirty="0">
                  <a:solidFill>
                    <a:srgbClr val="7F7F7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051687" y="1663146"/>
            <a:ext cx="10154889" cy="4055166"/>
            <a:chOff x="1051687" y="1663146"/>
            <a:chExt cx="10154889" cy="4055166"/>
          </a:xfrm>
        </p:grpSpPr>
        <p:sp>
          <p:nvSpPr>
            <p:cNvPr id="10" name="矩形 14"/>
            <p:cNvSpPr/>
            <p:nvPr/>
          </p:nvSpPr>
          <p:spPr>
            <a:xfrm>
              <a:off x="1051687" y="1663146"/>
              <a:ext cx="10154889" cy="4055166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-1" fmla="*/ 0 w 9588358"/>
                <a:gd name="connsiteY0-2" fmla="*/ 0 h 3806688"/>
                <a:gd name="connsiteX1-3" fmla="*/ 9588358 w 9588358"/>
                <a:gd name="connsiteY1-4" fmla="*/ 59635 h 3806688"/>
                <a:gd name="connsiteX2-5" fmla="*/ 9588358 w 9588358"/>
                <a:gd name="connsiteY2-6" fmla="*/ 3806688 h 3806688"/>
                <a:gd name="connsiteX3-7" fmla="*/ 228600 w 9588358"/>
                <a:gd name="connsiteY3-8" fmla="*/ 3806688 h 3806688"/>
                <a:gd name="connsiteX4-9" fmla="*/ 0 w 9588358"/>
                <a:gd name="connsiteY4-10" fmla="*/ 0 h 3806688"/>
                <a:gd name="connsiteX0-11" fmla="*/ 0 w 9797080"/>
                <a:gd name="connsiteY0-12" fmla="*/ 0 h 3806688"/>
                <a:gd name="connsiteX1-13" fmla="*/ 9797080 w 9797080"/>
                <a:gd name="connsiteY1-14" fmla="*/ 39756 h 3806688"/>
                <a:gd name="connsiteX2-15" fmla="*/ 9588358 w 9797080"/>
                <a:gd name="connsiteY2-16" fmla="*/ 3806688 h 3806688"/>
                <a:gd name="connsiteX3-17" fmla="*/ 228600 w 9797080"/>
                <a:gd name="connsiteY3-18" fmla="*/ 3806688 h 3806688"/>
                <a:gd name="connsiteX4-19" fmla="*/ 0 w 9797080"/>
                <a:gd name="connsiteY4-20" fmla="*/ 0 h 3806688"/>
                <a:gd name="connsiteX0-21" fmla="*/ 0 w 9797080"/>
                <a:gd name="connsiteY0-22" fmla="*/ 0 h 3806688"/>
                <a:gd name="connsiteX1-23" fmla="*/ 9797080 w 9797080"/>
                <a:gd name="connsiteY1-24" fmla="*/ 39756 h 3806688"/>
                <a:gd name="connsiteX2-25" fmla="*/ 9588358 w 9797080"/>
                <a:gd name="connsiteY2-26" fmla="*/ 3806688 h 3806688"/>
                <a:gd name="connsiteX3-27" fmla="*/ 347870 w 9797080"/>
                <a:gd name="connsiteY3-28" fmla="*/ 3806688 h 3806688"/>
                <a:gd name="connsiteX4-29" fmla="*/ 0 w 9797080"/>
                <a:gd name="connsiteY4-30" fmla="*/ 0 h 3806688"/>
                <a:gd name="connsiteX0-31" fmla="*/ 0 w 9797080"/>
                <a:gd name="connsiteY0-32" fmla="*/ 0 h 3816627"/>
                <a:gd name="connsiteX1-33" fmla="*/ 9797080 w 9797080"/>
                <a:gd name="connsiteY1-34" fmla="*/ 39756 h 3816627"/>
                <a:gd name="connsiteX2-35" fmla="*/ 9479028 w 9797080"/>
                <a:gd name="connsiteY2-36" fmla="*/ 3816627 h 3816627"/>
                <a:gd name="connsiteX3-37" fmla="*/ 347870 w 9797080"/>
                <a:gd name="connsiteY3-38" fmla="*/ 3806688 h 3816627"/>
                <a:gd name="connsiteX4-39" fmla="*/ 0 w 9797080"/>
                <a:gd name="connsiteY4-40" fmla="*/ 0 h 3816627"/>
                <a:gd name="connsiteX0-41" fmla="*/ 0 w 9797080"/>
                <a:gd name="connsiteY0-42" fmla="*/ 0 h 3816627"/>
                <a:gd name="connsiteX1-43" fmla="*/ 9797080 w 9797080"/>
                <a:gd name="connsiteY1-44" fmla="*/ 39756 h 3816627"/>
                <a:gd name="connsiteX2-45" fmla="*/ 9479028 w 9797080"/>
                <a:gd name="connsiteY2-46" fmla="*/ 3816627 h 3816627"/>
                <a:gd name="connsiteX3-47" fmla="*/ 616227 w 9797080"/>
                <a:gd name="connsiteY3-48" fmla="*/ 3806688 h 3816627"/>
                <a:gd name="connsiteX4-49" fmla="*/ 0 w 9797080"/>
                <a:gd name="connsiteY4-50" fmla="*/ 0 h 3816627"/>
                <a:gd name="connsiteX0-51" fmla="*/ 0 w 10154889"/>
                <a:gd name="connsiteY0-52" fmla="*/ 0 h 3816627"/>
                <a:gd name="connsiteX1-53" fmla="*/ 10154889 w 10154889"/>
                <a:gd name="connsiteY1-54" fmla="*/ 377687 h 3816627"/>
                <a:gd name="connsiteX2-55" fmla="*/ 9479028 w 10154889"/>
                <a:gd name="connsiteY2-56" fmla="*/ 3816627 h 3816627"/>
                <a:gd name="connsiteX3-57" fmla="*/ 616227 w 10154889"/>
                <a:gd name="connsiteY3-58" fmla="*/ 3806688 h 3816627"/>
                <a:gd name="connsiteX4-59" fmla="*/ 0 w 10154889"/>
                <a:gd name="connsiteY4-60" fmla="*/ 0 h 3816627"/>
                <a:gd name="connsiteX0-61" fmla="*/ 0 w 10154889"/>
                <a:gd name="connsiteY0-62" fmla="*/ 0 h 4055166"/>
                <a:gd name="connsiteX1-63" fmla="*/ 10154889 w 10154889"/>
                <a:gd name="connsiteY1-64" fmla="*/ 377687 h 4055166"/>
                <a:gd name="connsiteX2-65" fmla="*/ 9359758 w 10154889"/>
                <a:gd name="connsiteY2-66" fmla="*/ 4055166 h 4055166"/>
                <a:gd name="connsiteX3-67" fmla="*/ 616227 w 10154889"/>
                <a:gd name="connsiteY3-68" fmla="*/ 3806688 h 4055166"/>
                <a:gd name="connsiteX4-69" fmla="*/ 0 w 10154889"/>
                <a:gd name="connsiteY4-70" fmla="*/ 0 h 40551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154889" h="4055166">
                  <a:moveTo>
                    <a:pt x="0" y="0"/>
                  </a:moveTo>
                  <a:lnTo>
                    <a:pt x="10154889" y="377687"/>
                  </a:lnTo>
                  <a:lnTo>
                    <a:pt x="9359758" y="4055166"/>
                  </a:lnTo>
                  <a:lnTo>
                    <a:pt x="616227" y="38066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3F88">
                  <a:alpha val="1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4"/>
            <p:cNvSpPr/>
            <p:nvPr/>
          </p:nvSpPr>
          <p:spPr>
            <a:xfrm>
              <a:off x="1197460" y="1699589"/>
              <a:ext cx="9797080" cy="3816627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-1" fmla="*/ 0 w 9588358"/>
                <a:gd name="connsiteY0-2" fmla="*/ 0 h 3806688"/>
                <a:gd name="connsiteX1-3" fmla="*/ 9588358 w 9588358"/>
                <a:gd name="connsiteY1-4" fmla="*/ 59635 h 3806688"/>
                <a:gd name="connsiteX2-5" fmla="*/ 9588358 w 9588358"/>
                <a:gd name="connsiteY2-6" fmla="*/ 3806688 h 3806688"/>
                <a:gd name="connsiteX3-7" fmla="*/ 228600 w 9588358"/>
                <a:gd name="connsiteY3-8" fmla="*/ 3806688 h 3806688"/>
                <a:gd name="connsiteX4-9" fmla="*/ 0 w 9588358"/>
                <a:gd name="connsiteY4-10" fmla="*/ 0 h 3806688"/>
                <a:gd name="connsiteX0-11" fmla="*/ 0 w 9797080"/>
                <a:gd name="connsiteY0-12" fmla="*/ 0 h 3806688"/>
                <a:gd name="connsiteX1-13" fmla="*/ 9797080 w 9797080"/>
                <a:gd name="connsiteY1-14" fmla="*/ 39756 h 3806688"/>
                <a:gd name="connsiteX2-15" fmla="*/ 9588358 w 9797080"/>
                <a:gd name="connsiteY2-16" fmla="*/ 3806688 h 3806688"/>
                <a:gd name="connsiteX3-17" fmla="*/ 228600 w 9797080"/>
                <a:gd name="connsiteY3-18" fmla="*/ 3806688 h 3806688"/>
                <a:gd name="connsiteX4-19" fmla="*/ 0 w 9797080"/>
                <a:gd name="connsiteY4-20" fmla="*/ 0 h 3806688"/>
                <a:gd name="connsiteX0-21" fmla="*/ 0 w 9797080"/>
                <a:gd name="connsiteY0-22" fmla="*/ 0 h 3806688"/>
                <a:gd name="connsiteX1-23" fmla="*/ 9797080 w 9797080"/>
                <a:gd name="connsiteY1-24" fmla="*/ 39756 h 3806688"/>
                <a:gd name="connsiteX2-25" fmla="*/ 9588358 w 9797080"/>
                <a:gd name="connsiteY2-26" fmla="*/ 3806688 h 3806688"/>
                <a:gd name="connsiteX3-27" fmla="*/ 347870 w 9797080"/>
                <a:gd name="connsiteY3-28" fmla="*/ 3806688 h 3806688"/>
                <a:gd name="connsiteX4-29" fmla="*/ 0 w 9797080"/>
                <a:gd name="connsiteY4-30" fmla="*/ 0 h 3806688"/>
                <a:gd name="connsiteX0-31" fmla="*/ 0 w 9797080"/>
                <a:gd name="connsiteY0-32" fmla="*/ 0 h 3816627"/>
                <a:gd name="connsiteX1-33" fmla="*/ 9797080 w 9797080"/>
                <a:gd name="connsiteY1-34" fmla="*/ 39756 h 3816627"/>
                <a:gd name="connsiteX2-35" fmla="*/ 9479028 w 9797080"/>
                <a:gd name="connsiteY2-36" fmla="*/ 3816627 h 3816627"/>
                <a:gd name="connsiteX3-37" fmla="*/ 347870 w 9797080"/>
                <a:gd name="connsiteY3-38" fmla="*/ 3806688 h 3816627"/>
                <a:gd name="connsiteX4-39" fmla="*/ 0 w 9797080"/>
                <a:gd name="connsiteY4-40" fmla="*/ 0 h 38166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97080" h="3816627">
                  <a:moveTo>
                    <a:pt x="0" y="0"/>
                  </a:moveTo>
                  <a:lnTo>
                    <a:pt x="9797080" y="39756"/>
                  </a:lnTo>
                  <a:lnTo>
                    <a:pt x="9479028" y="3816627"/>
                  </a:lnTo>
                  <a:lnTo>
                    <a:pt x="347870" y="3806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条形图</a:t>
            </a:r>
            <a:endParaRPr lang="zh-CN" altLang="en-US" dirty="0"/>
          </a:p>
        </p:txBody>
      </p:sp>
      <p:graphicFrame>
        <p:nvGraphicFramePr>
          <p:cNvPr id="6" name="图表 5"/>
          <p:cNvGraphicFramePr/>
          <p:nvPr/>
        </p:nvGraphicFramePr>
        <p:xfrm>
          <a:off x="1713970" y="1443351"/>
          <a:ext cx="6905871" cy="3971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768024" y="6285743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  <a:endParaRPr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819804" y="2658693"/>
            <a:ext cx="2477192" cy="15406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这里是图片的说明</a:t>
            </a:r>
            <a:endParaRPr lang="en-US" altLang="zh-CN" sz="1400" dirty="0"/>
          </a:p>
          <a:p>
            <a:pPr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选中图表→单击右键→编辑数据，可以重新编辑字段和数据</a:t>
            </a:r>
            <a:endParaRPr lang="en-US" altLang="zh-CN" sz="1400" dirty="0"/>
          </a:p>
          <a:p>
            <a:pPr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051687" y="1663146"/>
            <a:ext cx="10154889" cy="4055166"/>
            <a:chOff x="1051687" y="1663146"/>
            <a:chExt cx="10154889" cy="4055166"/>
          </a:xfrm>
        </p:grpSpPr>
        <p:sp>
          <p:nvSpPr>
            <p:cNvPr id="10" name="矩形 14"/>
            <p:cNvSpPr/>
            <p:nvPr/>
          </p:nvSpPr>
          <p:spPr>
            <a:xfrm>
              <a:off x="1051687" y="1663146"/>
              <a:ext cx="10154889" cy="4055166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-1" fmla="*/ 0 w 9588358"/>
                <a:gd name="connsiteY0-2" fmla="*/ 0 h 3806688"/>
                <a:gd name="connsiteX1-3" fmla="*/ 9588358 w 9588358"/>
                <a:gd name="connsiteY1-4" fmla="*/ 59635 h 3806688"/>
                <a:gd name="connsiteX2-5" fmla="*/ 9588358 w 9588358"/>
                <a:gd name="connsiteY2-6" fmla="*/ 3806688 h 3806688"/>
                <a:gd name="connsiteX3-7" fmla="*/ 228600 w 9588358"/>
                <a:gd name="connsiteY3-8" fmla="*/ 3806688 h 3806688"/>
                <a:gd name="connsiteX4-9" fmla="*/ 0 w 9588358"/>
                <a:gd name="connsiteY4-10" fmla="*/ 0 h 3806688"/>
                <a:gd name="connsiteX0-11" fmla="*/ 0 w 9797080"/>
                <a:gd name="connsiteY0-12" fmla="*/ 0 h 3806688"/>
                <a:gd name="connsiteX1-13" fmla="*/ 9797080 w 9797080"/>
                <a:gd name="connsiteY1-14" fmla="*/ 39756 h 3806688"/>
                <a:gd name="connsiteX2-15" fmla="*/ 9588358 w 9797080"/>
                <a:gd name="connsiteY2-16" fmla="*/ 3806688 h 3806688"/>
                <a:gd name="connsiteX3-17" fmla="*/ 228600 w 9797080"/>
                <a:gd name="connsiteY3-18" fmla="*/ 3806688 h 3806688"/>
                <a:gd name="connsiteX4-19" fmla="*/ 0 w 9797080"/>
                <a:gd name="connsiteY4-20" fmla="*/ 0 h 3806688"/>
                <a:gd name="connsiteX0-21" fmla="*/ 0 w 9797080"/>
                <a:gd name="connsiteY0-22" fmla="*/ 0 h 3806688"/>
                <a:gd name="connsiteX1-23" fmla="*/ 9797080 w 9797080"/>
                <a:gd name="connsiteY1-24" fmla="*/ 39756 h 3806688"/>
                <a:gd name="connsiteX2-25" fmla="*/ 9588358 w 9797080"/>
                <a:gd name="connsiteY2-26" fmla="*/ 3806688 h 3806688"/>
                <a:gd name="connsiteX3-27" fmla="*/ 347870 w 9797080"/>
                <a:gd name="connsiteY3-28" fmla="*/ 3806688 h 3806688"/>
                <a:gd name="connsiteX4-29" fmla="*/ 0 w 9797080"/>
                <a:gd name="connsiteY4-30" fmla="*/ 0 h 3806688"/>
                <a:gd name="connsiteX0-31" fmla="*/ 0 w 9797080"/>
                <a:gd name="connsiteY0-32" fmla="*/ 0 h 3816627"/>
                <a:gd name="connsiteX1-33" fmla="*/ 9797080 w 9797080"/>
                <a:gd name="connsiteY1-34" fmla="*/ 39756 h 3816627"/>
                <a:gd name="connsiteX2-35" fmla="*/ 9479028 w 9797080"/>
                <a:gd name="connsiteY2-36" fmla="*/ 3816627 h 3816627"/>
                <a:gd name="connsiteX3-37" fmla="*/ 347870 w 9797080"/>
                <a:gd name="connsiteY3-38" fmla="*/ 3806688 h 3816627"/>
                <a:gd name="connsiteX4-39" fmla="*/ 0 w 9797080"/>
                <a:gd name="connsiteY4-40" fmla="*/ 0 h 3816627"/>
                <a:gd name="connsiteX0-41" fmla="*/ 0 w 9797080"/>
                <a:gd name="connsiteY0-42" fmla="*/ 0 h 3816627"/>
                <a:gd name="connsiteX1-43" fmla="*/ 9797080 w 9797080"/>
                <a:gd name="connsiteY1-44" fmla="*/ 39756 h 3816627"/>
                <a:gd name="connsiteX2-45" fmla="*/ 9479028 w 9797080"/>
                <a:gd name="connsiteY2-46" fmla="*/ 3816627 h 3816627"/>
                <a:gd name="connsiteX3-47" fmla="*/ 616227 w 9797080"/>
                <a:gd name="connsiteY3-48" fmla="*/ 3806688 h 3816627"/>
                <a:gd name="connsiteX4-49" fmla="*/ 0 w 9797080"/>
                <a:gd name="connsiteY4-50" fmla="*/ 0 h 3816627"/>
                <a:gd name="connsiteX0-51" fmla="*/ 0 w 10154889"/>
                <a:gd name="connsiteY0-52" fmla="*/ 0 h 3816627"/>
                <a:gd name="connsiteX1-53" fmla="*/ 10154889 w 10154889"/>
                <a:gd name="connsiteY1-54" fmla="*/ 377687 h 3816627"/>
                <a:gd name="connsiteX2-55" fmla="*/ 9479028 w 10154889"/>
                <a:gd name="connsiteY2-56" fmla="*/ 3816627 h 3816627"/>
                <a:gd name="connsiteX3-57" fmla="*/ 616227 w 10154889"/>
                <a:gd name="connsiteY3-58" fmla="*/ 3806688 h 3816627"/>
                <a:gd name="connsiteX4-59" fmla="*/ 0 w 10154889"/>
                <a:gd name="connsiteY4-60" fmla="*/ 0 h 3816627"/>
                <a:gd name="connsiteX0-61" fmla="*/ 0 w 10154889"/>
                <a:gd name="connsiteY0-62" fmla="*/ 0 h 4055166"/>
                <a:gd name="connsiteX1-63" fmla="*/ 10154889 w 10154889"/>
                <a:gd name="connsiteY1-64" fmla="*/ 377687 h 4055166"/>
                <a:gd name="connsiteX2-65" fmla="*/ 9359758 w 10154889"/>
                <a:gd name="connsiteY2-66" fmla="*/ 4055166 h 4055166"/>
                <a:gd name="connsiteX3-67" fmla="*/ 616227 w 10154889"/>
                <a:gd name="connsiteY3-68" fmla="*/ 3806688 h 4055166"/>
                <a:gd name="connsiteX4-69" fmla="*/ 0 w 10154889"/>
                <a:gd name="connsiteY4-70" fmla="*/ 0 h 40551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154889" h="4055166">
                  <a:moveTo>
                    <a:pt x="0" y="0"/>
                  </a:moveTo>
                  <a:lnTo>
                    <a:pt x="10154889" y="377687"/>
                  </a:lnTo>
                  <a:lnTo>
                    <a:pt x="9359758" y="4055166"/>
                  </a:lnTo>
                  <a:lnTo>
                    <a:pt x="616227" y="38066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003F88">
                  <a:alpha val="1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4"/>
            <p:cNvSpPr/>
            <p:nvPr/>
          </p:nvSpPr>
          <p:spPr>
            <a:xfrm>
              <a:off x="1197460" y="1699589"/>
              <a:ext cx="9797080" cy="3816627"/>
            </a:xfrm>
            <a:custGeom>
              <a:avLst/>
              <a:gdLst>
                <a:gd name="connsiteX0" fmla="*/ 0 w 9359758"/>
                <a:gd name="connsiteY0" fmla="*/ 0 h 3747053"/>
                <a:gd name="connsiteX1" fmla="*/ 9359758 w 9359758"/>
                <a:gd name="connsiteY1" fmla="*/ 0 h 3747053"/>
                <a:gd name="connsiteX2" fmla="*/ 9359758 w 9359758"/>
                <a:gd name="connsiteY2" fmla="*/ 3747053 h 3747053"/>
                <a:gd name="connsiteX3" fmla="*/ 0 w 9359758"/>
                <a:gd name="connsiteY3" fmla="*/ 3747053 h 3747053"/>
                <a:gd name="connsiteX4" fmla="*/ 0 w 9359758"/>
                <a:gd name="connsiteY4" fmla="*/ 0 h 3747053"/>
                <a:gd name="connsiteX0-1" fmla="*/ 0 w 9588358"/>
                <a:gd name="connsiteY0-2" fmla="*/ 0 h 3806688"/>
                <a:gd name="connsiteX1-3" fmla="*/ 9588358 w 9588358"/>
                <a:gd name="connsiteY1-4" fmla="*/ 59635 h 3806688"/>
                <a:gd name="connsiteX2-5" fmla="*/ 9588358 w 9588358"/>
                <a:gd name="connsiteY2-6" fmla="*/ 3806688 h 3806688"/>
                <a:gd name="connsiteX3-7" fmla="*/ 228600 w 9588358"/>
                <a:gd name="connsiteY3-8" fmla="*/ 3806688 h 3806688"/>
                <a:gd name="connsiteX4-9" fmla="*/ 0 w 9588358"/>
                <a:gd name="connsiteY4-10" fmla="*/ 0 h 3806688"/>
                <a:gd name="connsiteX0-11" fmla="*/ 0 w 9797080"/>
                <a:gd name="connsiteY0-12" fmla="*/ 0 h 3806688"/>
                <a:gd name="connsiteX1-13" fmla="*/ 9797080 w 9797080"/>
                <a:gd name="connsiteY1-14" fmla="*/ 39756 h 3806688"/>
                <a:gd name="connsiteX2-15" fmla="*/ 9588358 w 9797080"/>
                <a:gd name="connsiteY2-16" fmla="*/ 3806688 h 3806688"/>
                <a:gd name="connsiteX3-17" fmla="*/ 228600 w 9797080"/>
                <a:gd name="connsiteY3-18" fmla="*/ 3806688 h 3806688"/>
                <a:gd name="connsiteX4-19" fmla="*/ 0 w 9797080"/>
                <a:gd name="connsiteY4-20" fmla="*/ 0 h 3806688"/>
                <a:gd name="connsiteX0-21" fmla="*/ 0 w 9797080"/>
                <a:gd name="connsiteY0-22" fmla="*/ 0 h 3806688"/>
                <a:gd name="connsiteX1-23" fmla="*/ 9797080 w 9797080"/>
                <a:gd name="connsiteY1-24" fmla="*/ 39756 h 3806688"/>
                <a:gd name="connsiteX2-25" fmla="*/ 9588358 w 9797080"/>
                <a:gd name="connsiteY2-26" fmla="*/ 3806688 h 3806688"/>
                <a:gd name="connsiteX3-27" fmla="*/ 347870 w 9797080"/>
                <a:gd name="connsiteY3-28" fmla="*/ 3806688 h 3806688"/>
                <a:gd name="connsiteX4-29" fmla="*/ 0 w 9797080"/>
                <a:gd name="connsiteY4-30" fmla="*/ 0 h 3806688"/>
                <a:gd name="connsiteX0-31" fmla="*/ 0 w 9797080"/>
                <a:gd name="connsiteY0-32" fmla="*/ 0 h 3816627"/>
                <a:gd name="connsiteX1-33" fmla="*/ 9797080 w 9797080"/>
                <a:gd name="connsiteY1-34" fmla="*/ 39756 h 3816627"/>
                <a:gd name="connsiteX2-35" fmla="*/ 9479028 w 9797080"/>
                <a:gd name="connsiteY2-36" fmla="*/ 3816627 h 3816627"/>
                <a:gd name="connsiteX3-37" fmla="*/ 347870 w 9797080"/>
                <a:gd name="connsiteY3-38" fmla="*/ 3806688 h 3816627"/>
                <a:gd name="connsiteX4-39" fmla="*/ 0 w 9797080"/>
                <a:gd name="connsiteY4-40" fmla="*/ 0 h 38166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97080" h="3816627">
                  <a:moveTo>
                    <a:pt x="0" y="0"/>
                  </a:moveTo>
                  <a:lnTo>
                    <a:pt x="9797080" y="39756"/>
                  </a:lnTo>
                  <a:lnTo>
                    <a:pt x="9479028" y="3816627"/>
                  </a:lnTo>
                  <a:lnTo>
                    <a:pt x="347870" y="3806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>
                <a:alpha val="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条形图</a:t>
            </a:r>
            <a:endParaRPr lang="zh-CN" altLang="en-US" dirty="0"/>
          </a:p>
        </p:txBody>
      </p:sp>
      <p:graphicFrame>
        <p:nvGraphicFramePr>
          <p:cNvPr id="6" name="图表 5"/>
          <p:cNvGraphicFramePr/>
          <p:nvPr/>
        </p:nvGraphicFramePr>
        <p:xfrm>
          <a:off x="1768024" y="1699589"/>
          <a:ext cx="6905871" cy="3971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768024" y="6285743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  <a:endParaRPr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819804" y="2658693"/>
            <a:ext cx="2477192" cy="15406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这里是图片的说明</a:t>
            </a:r>
            <a:endParaRPr lang="en-US" altLang="zh-CN" sz="1400" dirty="0"/>
          </a:p>
          <a:p>
            <a:pPr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/>
              <a:t>选中图表→单击右键→编辑数据，可以重新编辑字段和数据</a:t>
            </a:r>
            <a:endParaRPr lang="en-US" altLang="zh-CN" sz="1400" dirty="0"/>
          </a:p>
          <a:p>
            <a:pPr indent="-179705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样机图</a:t>
            </a:r>
            <a:endParaRPr lang="zh-CN" altLang="en-US" dirty="0"/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56" y="1396770"/>
            <a:ext cx="6233853" cy="5158855"/>
          </a:xfrm>
          <a:prstGeom prst="rect">
            <a:avLst/>
          </a:prstGeom>
        </p:spPr>
      </p:pic>
      <p:sp>
        <p:nvSpPr>
          <p:cNvPr id="15" name="Título 1"/>
          <p:cNvSpPr txBox="1"/>
          <p:nvPr/>
        </p:nvSpPr>
        <p:spPr>
          <a:xfrm>
            <a:off x="1315138" y="1032679"/>
            <a:ext cx="4362796" cy="162238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主题说明</a:t>
            </a:r>
            <a:endParaRPr lang="es-ES_tradnl" dirty="0"/>
          </a:p>
        </p:txBody>
      </p:sp>
      <p:sp>
        <p:nvSpPr>
          <p:cNvPr id="16" name="CuadroTexto 5"/>
          <p:cNvSpPr txBox="1"/>
          <p:nvPr/>
        </p:nvSpPr>
        <p:spPr>
          <a:xfrm>
            <a:off x="1290921" y="2743163"/>
            <a:ext cx="3975279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ángulo 6"/>
          <p:cNvSpPr/>
          <p:nvPr/>
        </p:nvSpPr>
        <p:spPr>
          <a:xfrm>
            <a:off x="1315138" y="3505354"/>
            <a:ext cx="4362796" cy="33207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Montserrat Light" charset="0"/>
              </a:rPr>
              <a:t>这里是关键信息的突出。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tserrat Light" charset="0"/>
              <a:ea typeface="+mn-ea"/>
              <a:cs typeface="+mn-cs"/>
            </a:endParaRPr>
          </a:p>
        </p:txBody>
      </p:sp>
      <p:sp>
        <p:nvSpPr>
          <p:cNvPr id="18" name="Arco de bloque 10"/>
          <p:cNvSpPr/>
          <p:nvPr/>
        </p:nvSpPr>
        <p:spPr>
          <a:xfrm>
            <a:off x="1315138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Arco de bloque 11"/>
          <p:cNvSpPr/>
          <p:nvPr/>
        </p:nvSpPr>
        <p:spPr>
          <a:xfrm>
            <a:off x="1261541" y="4267545"/>
            <a:ext cx="1166189" cy="1166189"/>
          </a:xfrm>
          <a:prstGeom prst="blockArc">
            <a:avLst>
              <a:gd name="adj1" fmla="val 16197492"/>
              <a:gd name="adj2" fmla="val 9324024"/>
              <a:gd name="adj3" fmla="val 302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Arco de bloque 13"/>
          <p:cNvSpPr/>
          <p:nvPr/>
        </p:nvSpPr>
        <p:spPr>
          <a:xfrm>
            <a:off x="4153609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Arco de bloque 14"/>
          <p:cNvSpPr/>
          <p:nvPr/>
        </p:nvSpPr>
        <p:spPr>
          <a:xfrm>
            <a:off x="4100012" y="4267545"/>
            <a:ext cx="1166189" cy="1166189"/>
          </a:xfrm>
          <a:prstGeom prst="blockArc">
            <a:avLst>
              <a:gd name="adj1" fmla="val 16197492"/>
              <a:gd name="adj2" fmla="val 7478302"/>
              <a:gd name="adj3" fmla="val 3359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Arco de bloque 16"/>
          <p:cNvSpPr/>
          <p:nvPr/>
        </p:nvSpPr>
        <p:spPr>
          <a:xfrm>
            <a:off x="2792655" y="4321142"/>
            <a:ext cx="1058995" cy="1058995"/>
          </a:xfrm>
          <a:prstGeom prst="blockArc">
            <a:avLst>
              <a:gd name="adj1" fmla="val 10628258"/>
              <a:gd name="adj2" fmla="val 10580724"/>
              <a:gd name="adj3" fmla="val 315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Arco de bloque 17"/>
          <p:cNvSpPr/>
          <p:nvPr/>
        </p:nvSpPr>
        <p:spPr>
          <a:xfrm>
            <a:off x="2739058" y="4267545"/>
            <a:ext cx="1166189" cy="1166189"/>
          </a:xfrm>
          <a:prstGeom prst="blockArc">
            <a:avLst>
              <a:gd name="adj1" fmla="val 16197492"/>
              <a:gd name="adj2" fmla="val 12282113"/>
              <a:gd name="adj3" fmla="val 2982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图片占位符 27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01"/>
          <a:stretch>
            <a:fillRect/>
          </a:stretch>
        </p:blipFill>
        <p:spPr>
          <a:xfrm flipH="1">
            <a:off x="6463935" y="1576537"/>
            <a:ext cx="5782262" cy="3376802"/>
          </a:xfrm>
          <a:prstGeom prst="rect">
            <a:avLst/>
          </a:prstGeom>
          <a:solidFill>
            <a:srgbClr val="FF86E3"/>
          </a:solidFill>
        </p:spPr>
      </p:pic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3116392" y="4634639"/>
            <a:ext cx="433268" cy="432000"/>
            <a:chOff x="24311595" y="6516593"/>
            <a:chExt cx="523043" cy="521512"/>
          </a:xfrm>
          <a:solidFill>
            <a:schemeClr val="accent3"/>
          </a:solidFill>
        </p:grpSpPr>
        <p:sp>
          <p:nvSpPr>
            <p:cNvPr id="32" name="任意多边形: 形状 31"/>
            <p:cNvSpPr/>
            <p:nvPr/>
          </p:nvSpPr>
          <p:spPr>
            <a:xfrm>
              <a:off x="24311595" y="6516593"/>
              <a:ext cx="405000" cy="405000"/>
            </a:xfrm>
            <a:custGeom>
              <a:avLst/>
              <a:gdLst>
                <a:gd name="connsiteX0" fmla="*/ 415280 w 405000"/>
                <a:gd name="connsiteY0" fmla="*/ 104716 h 405000"/>
                <a:gd name="connsiteX1" fmla="*/ 261262 w 405000"/>
                <a:gd name="connsiteY1" fmla="*/ 1981 h 405000"/>
                <a:gd name="connsiteX2" fmla="*/ 13216 w 405000"/>
                <a:gd name="connsiteY2" fmla="*/ 197411 h 405000"/>
                <a:gd name="connsiteX3" fmla="*/ 92967 w 405000"/>
                <a:gd name="connsiteY3" fmla="*/ 408888 h 405000"/>
                <a:gd name="connsiteX4" fmla="*/ 142664 w 405000"/>
                <a:gd name="connsiteY4" fmla="*/ 380774 h 405000"/>
                <a:gd name="connsiteX5" fmla="*/ 415280 w 405000"/>
                <a:gd name="connsiteY5" fmla="*/ 104716 h 405000"/>
                <a:gd name="connsiteX6" fmla="*/ 194285 w 405000"/>
                <a:gd name="connsiteY6" fmla="*/ 94541 h 405000"/>
                <a:gd name="connsiteX7" fmla="*/ 254748 w 405000"/>
                <a:gd name="connsiteY7" fmla="*/ 48826 h 405000"/>
                <a:gd name="connsiteX8" fmla="*/ 300462 w 405000"/>
                <a:gd name="connsiteY8" fmla="*/ 109289 h 405000"/>
                <a:gd name="connsiteX9" fmla="*/ 239999 w 405000"/>
                <a:gd name="connsiteY9" fmla="*/ 155004 h 405000"/>
                <a:gd name="connsiteX10" fmla="*/ 194285 w 405000"/>
                <a:gd name="connsiteY10" fmla="*/ 94541 h 405000"/>
                <a:gd name="connsiteX11" fmla="*/ 83602 w 405000"/>
                <a:gd name="connsiteY11" fmla="*/ 152641 h 405000"/>
                <a:gd name="connsiteX12" fmla="*/ 128388 w 405000"/>
                <a:gd name="connsiteY12" fmla="*/ 118807 h 405000"/>
                <a:gd name="connsiteX13" fmla="*/ 162290 w 405000"/>
                <a:gd name="connsiteY13" fmla="*/ 163576 h 405000"/>
                <a:gd name="connsiteX14" fmla="*/ 117470 w 405000"/>
                <a:gd name="connsiteY14" fmla="*/ 197444 h 405000"/>
                <a:gd name="connsiteX15" fmla="*/ 83602 w 405000"/>
                <a:gd name="connsiteY15" fmla="*/ 152641 h 405000"/>
                <a:gd name="connsiteX16" fmla="*/ 94824 w 405000"/>
                <a:gd name="connsiteY16" fmla="*/ 330875 h 405000"/>
                <a:gd name="connsiteX17" fmla="*/ 60939 w 405000"/>
                <a:gd name="connsiteY17" fmla="*/ 286072 h 405000"/>
                <a:gd name="connsiteX18" fmla="*/ 105759 w 405000"/>
                <a:gd name="connsiteY18" fmla="*/ 252238 h 405000"/>
                <a:gd name="connsiteX19" fmla="*/ 139627 w 405000"/>
                <a:gd name="connsiteY19" fmla="*/ 297007 h 405000"/>
                <a:gd name="connsiteX20" fmla="*/ 94824 w 405000"/>
                <a:gd name="connsiteY20" fmla="*/ 330875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5000" h="405000">
                  <a:moveTo>
                    <a:pt x="415280" y="104716"/>
                  </a:moveTo>
                  <a:cubicBezTo>
                    <a:pt x="382374" y="50413"/>
                    <a:pt x="327496" y="11195"/>
                    <a:pt x="261262" y="1981"/>
                  </a:cubicBezTo>
                  <a:cubicBezTo>
                    <a:pt x="141567" y="-14607"/>
                    <a:pt x="41566" y="74915"/>
                    <a:pt x="13216" y="197411"/>
                  </a:cubicBezTo>
                  <a:cubicBezTo>
                    <a:pt x="-22609" y="352374"/>
                    <a:pt x="17857" y="406644"/>
                    <a:pt x="92967" y="408888"/>
                  </a:cubicBezTo>
                  <a:cubicBezTo>
                    <a:pt x="106754" y="396401"/>
                    <a:pt x="123849" y="386579"/>
                    <a:pt x="142664" y="380774"/>
                  </a:cubicBezTo>
                  <a:lnTo>
                    <a:pt x="415280" y="104716"/>
                  </a:lnTo>
                  <a:close/>
                  <a:moveTo>
                    <a:pt x="194285" y="94541"/>
                  </a:moveTo>
                  <a:cubicBezTo>
                    <a:pt x="198352" y="65229"/>
                    <a:pt x="225419" y="44759"/>
                    <a:pt x="254748" y="48826"/>
                  </a:cubicBezTo>
                  <a:cubicBezTo>
                    <a:pt x="284060" y="52910"/>
                    <a:pt x="304529" y="79994"/>
                    <a:pt x="300462" y="109289"/>
                  </a:cubicBezTo>
                  <a:cubicBezTo>
                    <a:pt x="296379" y="138601"/>
                    <a:pt x="269311" y="159088"/>
                    <a:pt x="239999" y="155004"/>
                  </a:cubicBezTo>
                  <a:cubicBezTo>
                    <a:pt x="210671" y="150920"/>
                    <a:pt x="190218" y="123886"/>
                    <a:pt x="194285" y="94541"/>
                  </a:cubicBezTo>
                  <a:close/>
                  <a:moveTo>
                    <a:pt x="83602" y="152641"/>
                  </a:moveTo>
                  <a:cubicBezTo>
                    <a:pt x="86606" y="130940"/>
                    <a:pt x="106687" y="115736"/>
                    <a:pt x="128388" y="118807"/>
                  </a:cubicBezTo>
                  <a:cubicBezTo>
                    <a:pt x="150140" y="121777"/>
                    <a:pt x="165311" y="141824"/>
                    <a:pt x="162290" y="163576"/>
                  </a:cubicBezTo>
                  <a:cubicBezTo>
                    <a:pt x="159269" y="185294"/>
                    <a:pt x="139188" y="200499"/>
                    <a:pt x="117470" y="197444"/>
                  </a:cubicBezTo>
                  <a:cubicBezTo>
                    <a:pt x="95752" y="194458"/>
                    <a:pt x="80581" y="174410"/>
                    <a:pt x="83602" y="152641"/>
                  </a:cubicBezTo>
                  <a:close/>
                  <a:moveTo>
                    <a:pt x="94824" y="330875"/>
                  </a:moveTo>
                  <a:cubicBezTo>
                    <a:pt x="73089" y="327871"/>
                    <a:pt x="57918" y="307841"/>
                    <a:pt x="60939" y="286072"/>
                  </a:cubicBezTo>
                  <a:cubicBezTo>
                    <a:pt x="63959" y="264388"/>
                    <a:pt x="84041" y="249166"/>
                    <a:pt x="105759" y="252238"/>
                  </a:cubicBezTo>
                  <a:cubicBezTo>
                    <a:pt x="127477" y="255224"/>
                    <a:pt x="142664" y="275272"/>
                    <a:pt x="139627" y="297007"/>
                  </a:cubicBezTo>
                  <a:cubicBezTo>
                    <a:pt x="136606" y="318759"/>
                    <a:pt x="116542" y="333929"/>
                    <a:pt x="94824" y="330875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24564638" y="6581083"/>
              <a:ext cx="270000" cy="286875"/>
            </a:xfrm>
            <a:custGeom>
              <a:avLst/>
              <a:gdLst>
                <a:gd name="connsiteX0" fmla="*/ 68293 w 270000"/>
                <a:gd name="connsiteY0" fmla="*/ 295191 h 286875"/>
                <a:gd name="connsiteX1" fmla="*/ 73761 w 270000"/>
                <a:gd name="connsiteY1" fmla="*/ 288272 h 286875"/>
                <a:gd name="connsiteX2" fmla="*/ 275231 w 270000"/>
                <a:gd name="connsiteY2" fmla="*/ 25663 h 286875"/>
                <a:gd name="connsiteX3" fmla="*/ 264938 w 270000"/>
                <a:gd name="connsiteY3" fmla="*/ 8484 h 286875"/>
                <a:gd name="connsiteX4" fmla="*/ 240182 w 270000"/>
                <a:gd name="connsiteY4" fmla="*/ 1616 h 286875"/>
                <a:gd name="connsiteX5" fmla="*/ 5991 w 270000"/>
                <a:gd name="connsiteY5" fmla="*/ 227961 h 286875"/>
                <a:gd name="connsiteX6" fmla="*/ 0 w 270000"/>
                <a:gd name="connsiteY6" fmla="*/ 233732 h 286875"/>
                <a:gd name="connsiteX7" fmla="*/ 68293 w 270000"/>
                <a:gd name="connsiteY7" fmla="*/ 295191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000" h="286875">
                  <a:moveTo>
                    <a:pt x="68293" y="295191"/>
                  </a:moveTo>
                  <a:lnTo>
                    <a:pt x="73761" y="288272"/>
                  </a:lnTo>
                  <a:lnTo>
                    <a:pt x="275231" y="25663"/>
                  </a:lnTo>
                  <a:cubicBezTo>
                    <a:pt x="274793" y="21360"/>
                    <a:pt x="272498" y="15319"/>
                    <a:pt x="264938" y="8484"/>
                  </a:cubicBezTo>
                  <a:cubicBezTo>
                    <a:pt x="250003" y="-4982"/>
                    <a:pt x="240182" y="1616"/>
                    <a:pt x="240182" y="1616"/>
                  </a:cubicBezTo>
                  <a:lnTo>
                    <a:pt x="5991" y="227961"/>
                  </a:lnTo>
                  <a:lnTo>
                    <a:pt x="0" y="233732"/>
                  </a:lnTo>
                  <a:lnTo>
                    <a:pt x="68293" y="29519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24483756" y="6828366"/>
              <a:ext cx="135000" cy="135000"/>
            </a:xfrm>
            <a:custGeom>
              <a:avLst/>
              <a:gdLst>
                <a:gd name="connsiteX0" fmla="*/ 68276 w 135000"/>
                <a:gd name="connsiteY0" fmla="*/ 137734 h 135000"/>
                <a:gd name="connsiteX1" fmla="*/ 74048 w 135000"/>
                <a:gd name="connsiteY1" fmla="*/ 131287 h 135000"/>
                <a:gd name="connsiteX2" fmla="*/ 137042 w 135000"/>
                <a:gd name="connsiteY2" fmla="*/ 61138 h 135000"/>
                <a:gd name="connsiteX3" fmla="*/ 68344 w 135000"/>
                <a:gd name="connsiteY3" fmla="*/ 0 h 135000"/>
                <a:gd name="connsiteX4" fmla="*/ 5788 w 135000"/>
                <a:gd name="connsiteY4" fmla="*/ 69744 h 135000"/>
                <a:gd name="connsiteX5" fmla="*/ 0 w 135000"/>
                <a:gd name="connsiteY5" fmla="*/ 76224 h 135000"/>
                <a:gd name="connsiteX6" fmla="*/ 68276 w 135000"/>
                <a:gd name="connsiteY6" fmla="*/ 137734 h 135000"/>
                <a:gd name="connsiteX7" fmla="*/ 30729 w 135000"/>
                <a:gd name="connsiteY7" fmla="*/ 65998 h 135000"/>
                <a:gd name="connsiteX8" fmla="*/ 62049 w 135000"/>
                <a:gd name="connsiteY8" fmla="*/ 30493 h 135000"/>
                <a:gd name="connsiteX9" fmla="*/ 73238 w 135000"/>
                <a:gd name="connsiteY9" fmla="*/ 29784 h 135000"/>
                <a:gd name="connsiteX10" fmla="*/ 77271 w 135000"/>
                <a:gd name="connsiteY10" fmla="*/ 33345 h 135000"/>
                <a:gd name="connsiteX11" fmla="*/ 79937 w 135000"/>
                <a:gd name="connsiteY11" fmla="*/ 38745 h 135000"/>
                <a:gd name="connsiteX12" fmla="*/ 77963 w 135000"/>
                <a:gd name="connsiteY12" fmla="*/ 44516 h 135000"/>
                <a:gd name="connsiteX13" fmla="*/ 46643 w 135000"/>
                <a:gd name="connsiteY13" fmla="*/ 80021 h 135000"/>
                <a:gd name="connsiteX14" fmla="*/ 35454 w 135000"/>
                <a:gd name="connsiteY14" fmla="*/ 80696 h 135000"/>
                <a:gd name="connsiteX15" fmla="*/ 31438 w 135000"/>
                <a:gd name="connsiteY15" fmla="*/ 77169 h 135000"/>
                <a:gd name="connsiteX16" fmla="*/ 28755 w 135000"/>
                <a:gd name="connsiteY16" fmla="*/ 71752 h 135000"/>
                <a:gd name="connsiteX17" fmla="*/ 30729 w 135000"/>
                <a:gd name="connsiteY17" fmla="*/ 65998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5000" h="135000">
                  <a:moveTo>
                    <a:pt x="68276" y="137734"/>
                  </a:moveTo>
                  <a:lnTo>
                    <a:pt x="74048" y="131287"/>
                  </a:lnTo>
                  <a:lnTo>
                    <a:pt x="137042" y="61138"/>
                  </a:lnTo>
                  <a:lnTo>
                    <a:pt x="68344" y="0"/>
                  </a:lnTo>
                  <a:lnTo>
                    <a:pt x="5788" y="69744"/>
                  </a:lnTo>
                  <a:lnTo>
                    <a:pt x="0" y="76224"/>
                  </a:lnTo>
                  <a:lnTo>
                    <a:pt x="68276" y="137734"/>
                  </a:lnTo>
                  <a:close/>
                  <a:moveTo>
                    <a:pt x="30729" y="65998"/>
                  </a:moveTo>
                  <a:lnTo>
                    <a:pt x="62049" y="30493"/>
                  </a:lnTo>
                  <a:cubicBezTo>
                    <a:pt x="64952" y="27219"/>
                    <a:pt x="69947" y="26848"/>
                    <a:pt x="73238" y="29784"/>
                  </a:cubicBezTo>
                  <a:lnTo>
                    <a:pt x="77271" y="33345"/>
                  </a:lnTo>
                  <a:cubicBezTo>
                    <a:pt x="78840" y="34729"/>
                    <a:pt x="79802" y="36636"/>
                    <a:pt x="79937" y="38745"/>
                  </a:cubicBezTo>
                  <a:cubicBezTo>
                    <a:pt x="80055" y="40888"/>
                    <a:pt x="79363" y="42930"/>
                    <a:pt x="77963" y="44516"/>
                  </a:cubicBezTo>
                  <a:lnTo>
                    <a:pt x="46643" y="80021"/>
                  </a:lnTo>
                  <a:cubicBezTo>
                    <a:pt x="43740" y="83278"/>
                    <a:pt x="38745" y="83649"/>
                    <a:pt x="35454" y="80696"/>
                  </a:cubicBezTo>
                  <a:lnTo>
                    <a:pt x="31438" y="77169"/>
                  </a:lnTo>
                  <a:cubicBezTo>
                    <a:pt x="29852" y="75769"/>
                    <a:pt x="28907" y="73862"/>
                    <a:pt x="28755" y="71752"/>
                  </a:cubicBezTo>
                  <a:cubicBezTo>
                    <a:pt x="28637" y="69643"/>
                    <a:pt x="29346" y="67567"/>
                    <a:pt x="30729" y="6599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24396445" y="6919980"/>
              <a:ext cx="135000" cy="118125"/>
            </a:xfrm>
            <a:custGeom>
              <a:avLst/>
              <a:gdLst>
                <a:gd name="connsiteX0" fmla="*/ 137177 w 135000"/>
                <a:gd name="connsiteY0" fmla="*/ 64665 h 118125"/>
                <a:gd name="connsiteX1" fmla="*/ 137177 w 135000"/>
                <a:gd name="connsiteY1" fmla="*/ 64665 h 118125"/>
                <a:gd name="connsiteX2" fmla="*/ 141294 w 135000"/>
                <a:gd name="connsiteY2" fmla="*/ 57898 h 118125"/>
                <a:gd name="connsiteX3" fmla="*/ 77304 w 135000"/>
                <a:gd name="connsiteY3" fmla="*/ 0 h 118125"/>
                <a:gd name="connsiteX4" fmla="*/ 73035 w 135000"/>
                <a:gd name="connsiteY4" fmla="*/ 911 h 118125"/>
                <a:gd name="connsiteX5" fmla="*/ 72647 w 135000"/>
                <a:gd name="connsiteY5" fmla="*/ 1029 h 118125"/>
                <a:gd name="connsiteX6" fmla="*/ 21246 w 135000"/>
                <a:gd name="connsiteY6" fmla="*/ 130967 h 118125"/>
                <a:gd name="connsiteX7" fmla="*/ 31016 w 135000"/>
                <a:gd name="connsiteY7" fmla="*/ 134123 h 118125"/>
                <a:gd name="connsiteX8" fmla="*/ 38019 w 135000"/>
                <a:gd name="connsiteY8" fmla="*/ 126681 h 118125"/>
                <a:gd name="connsiteX9" fmla="*/ 49343 w 135000"/>
                <a:gd name="connsiteY9" fmla="*/ 103005 h 118125"/>
                <a:gd name="connsiteX10" fmla="*/ 137177 w 135000"/>
                <a:gd name="connsiteY10" fmla="*/ 64665 h 118125"/>
                <a:gd name="connsiteX11" fmla="*/ 74655 w 135000"/>
                <a:gd name="connsiteY11" fmla="*/ 80291 h 118125"/>
                <a:gd name="connsiteX12" fmla="*/ 38340 w 135000"/>
                <a:gd name="connsiteY12" fmla="*/ 90906 h 118125"/>
                <a:gd name="connsiteX13" fmla="*/ 33041 w 135000"/>
                <a:gd name="connsiteY13" fmla="*/ 96812 h 118125"/>
                <a:gd name="connsiteX14" fmla="*/ 25397 w 135000"/>
                <a:gd name="connsiteY14" fmla="*/ 99816 h 118125"/>
                <a:gd name="connsiteX15" fmla="*/ 19204 w 135000"/>
                <a:gd name="connsiteY15" fmla="*/ 94433 h 118125"/>
                <a:gd name="connsiteX16" fmla="*/ 18411 w 135000"/>
                <a:gd name="connsiteY16" fmla="*/ 66201 h 118125"/>
                <a:gd name="connsiteX17" fmla="*/ 26038 w 135000"/>
                <a:gd name="connsiteY17" fmla="*/ 50271 h 118125"/>
                <a:gd name="connsiteX18" fmla="*/ 71499 w 135000"/>
                <a:gd name="connsiteY18" fmla="*/ 70672 h 118125"/>
                <a:gd name="connsiteX19" fmla="*/ 107966 w 135000"/>
                <a:gd name="connsiteY19" fmla="*/ 73018 h 118125"/>
                <a:gd name="connsiteX20" fmla="*/ 74655 w 135000"/>
                <a:gd name="connsiteY20" fmla="*/ 80291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000" h="118125">
                  <a:moveTo>
                    <a:pt x="137177" y="64665"/>
                  </a:moveTo>
                  <a:lnTo>
                    <a:pt x="137177" y="64665"/>
                  </a:lnTo>
                  <a:cubicBezTo>
                    <a:pt x="137177" y="64631"/>
                    <a:pt x="140738" y="58995"/>
                    <a:pt x="141294" y="57898"/>
                  </a:cubicBezTo>
                  <a:lnTo>
                    <a:pt x="77304" y="0"/>
                  </a:lnTo>
                  <a:cubicBezTo>
                    <a:pt x="75853" y="270"/>
                    <a:pt x="74486" y="591"/>
                    <a:pt x="73035" y="911"/>
                  </a:cubicBezTo>
                  <a:cubicBezTo>
                    <a:pt x="72900" y="945"/>
                    <a:pt x="72799" y="996"/>
                    <a:pt x="72647" y="1029"/>
                  </a:cubicBezTo>
                  <a:cubicBezTo>
                    <a:pt x="20925" y="13230"/>
                    <a:pt x="-29919" y="68732"/>
                    <a:pt x="21246" y="130967"/>
                  </a:cubicBezTo>
                  <a:cubicBezTo>
                    <a:pt x="23608" y="133819"/>
                    <a:pt x="27422" y="135068"/>
                    <a:pt x="31016" y="134123"/>
                  </a:cubicBezTo>
                  <a:cubicBezTo>
                    <a:pt x="34611" y="133194"/>
                    <a:pt x="37344" y="130258"/>
                    <a:pt x="38019" y="126681"/>
                  </a:cubicBezTo>
                  <a:cubicBezTo>
                    <a:pt x="39504" y="118479"/>
                    <a:pt x="42458" y="109502"/>
                    <a:pt x="49343" y="103005"/>
                  </a:cubicBezTo>
                  <a:cubicBezTo>
                    <a:pt x="65070" y="88104"/>
                    <a:pt x="109148" y="112134"/>
                    <a:pt x="137177" y="64665"/>
                  </a:cubicBezTo>
                  <a:close/>
                  <a:moveTo>
                    <a:pt x="74655" y="80291"/>
                  </a:moveTo>
                  <a:cubicBezTo>
                    <a:pt x="61779" y="80781"/>
                    <a:pt x="48482" y="81287"/>
                    <a:pt x="38340" y="90906"/>
                  </a:cubicBezTo>
                  <a:cubicBezTo>
                    <a:pt x="36383" y="92745"/>
                    <a:pt x="34611" y="94770"/>
                    <a:pt x="33041" y="96812"/>
                  </a:cubicBezTo>
                  <a:cubicBezTo>
                    <a:pt x="31253" y="99158"/>
                    <a:pt x="28299" y="100305"/>
                    <a:pt x="25397" y="99816"/>
                  </a:cubicBezTo>
                  <a:cubicBezTo>
                    <a:pt x="22494" y="99326"/>
                    <a:pt x="20098" y="97251"/>
                    <a:pt x="19204" y="94433"/>
                  </a:cubicBezTo>
                  <a:cubicBezTo>
                    <a:pt x="16318" y="85573"/>
                    <a:pt x="15626" y="76005"/>
                    <a:pt x="18411" y="66201"/>
                  </a:cubicBezTo>
                  <a:cubicBezTo>
                    <a:pt x="20014" y="60446"/>
                    <a:pt x="22663" y="55114"/>
                    <a:pt x="26038" y="50271"/>
                  </a:cubicBezTo>
                  <a:cubicBezTo>
                    <a:pt x="39083" y="64479"/>
                    <a:pt x="50456" y="72563"/>
                    <a:pt x="71499" y="70672"/>
                  </a:cubicBezTo>
                  <a:cubicBezTo>
                    <a:pt x="84662" y="69525"/>
                    <a:pt x="96761" y="70014"/>
                    <a:pt x="107966" y="73018"/>
                  </a:cubicBezTo>
                  <a:cubicBezTo>
                    <a:pt x="97639" y="79397"/>
                    <a:pt x="86333" y="79836"/>
                    <a:pt x="74655" y="8029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6" name="图形 231"/>
          <p:cNvSpPr>
            <a:spLocks noChangeAspect="1"/>
          </p:cNvSpPr>
          <p:nvPr/>
        </p:nvSpPr>
        <p:spPr>
          <a:xfrm>
            <a:off x="1628635" y="4634639"/>
            <a:ext cx="432000" cy="432000"/>
          </a:xfrm>
          <a:custGeom>
            <a:avLst/>
            <a:gdLst>
              <a:gd name="connsiteX0" fmla="*/ 517709 w 523125"/>
              <a:gd name="connsiteY0" fmla="*/ 223712 h 523125"/>
              <a:gd name="connsiteX1" fmla="*/ 470679 w 523125"/>
              <a:gd name="connsiteY1" fmla="*/ 206601 h 523125"/>
              <a:gd name="connsiteX2" fmla="*/ 447408 w 523125"/>
              <a:gd name="connsiteY2" fmla="*/ 157258 h 523125"/>
              <a:gd name="connsiteX3" fmla="*/ 141937 w 523125"/>
              <a:gd name="connsiteY3" fmla="*/ 44145 h 523125"/>
              <a:gd name="connsiteX4" fmla="*/ 106280 w 523125"/>
              <a:gd name="connsiteY4" fmla="*/ 3240 h 523125"/>
              <a:gd name="connsiteX5" fmla="*/ 88055 w 523125"/>
              <a:gd name="connsiteY5" fmla="*/ 0 h 523125"/>
              <a:gd name="connsiteX6" fmla="*/ 8287 w 523125"/>
              <a:gd name="connsiteY6" fmla="*/ 69677 h 523125"/>
              <a:gd name="connsiteX7" fmla="*/ 39725 w 523125"/>
              <a:gd name="connsiteY7" fmla="*/ 183853 h 523125"/>
              <a:gd name="connsiteX8" fmla="*/ 57984 w 523125"/>
              <a:gd name="connsiteY8" fmla="*/ 187076 h 523125"/>
              <a:gd name="connsiteX9" fmla="*/ 93472 w 523125"/>
              <a:gd name="connsiteY9" fmla="*/ 175922 h 523125"/>
              <a:gd name="connsiteX10" fmla="*/ 209504 w 523125"/>
              <a:gd name="connsiteY10" fmla="*/ 218717 h 523125"/>
              <a:gd name="connsiteX11" fmla="*/ 206922 w 523125"/>
              <a:gd name="connsiteY11" fmla="*/ 241802 h 523125"/>
              <a:gd name="connsiteX12" fmla="*/ 244165 w 523125"/>
              <a:gd name="connsiteY12" fmla="*/ 321435 h 523125"/>
              <a:gd name="connsiteX13" fmla="*/ 158221 w 523125"/>
              <a:gd name="connsiteY13" fmla="*/ 490523 h 523125"/>
              <a:gd name="connsiteX14" fmla="*/ 167013 w 523125"/>
              <a:gd name="connsiteY14" fmla="*/ 517489 h 523125"/>
              <a:gd name="connsiteX15" fmla="*/ 176075 w 523125"/>
              <a:gd name="connsiteY15" fmla="*/ 519683 h 523125"/>
              <a:gd name="connsiteX16" fmla="*/ 193979 w 523125"/>
              <a:gd name="connsiteY16" fmla="*/ 508714 h 523125"/>
              <a:gd name="connsiteX17" fmla="*/ 279384 w 523125"/>
              <a:gd name="connsiteY17" fmla="*/ 340757 h 523125"/>
              <a:gd name="connsiteX18" fmla="*/ 290555 w 523125"/>
              <a:gd name="connsiteY18" fmla="*/ 343592 h 523125"/>
              <a:gd name="connsiteX19" fmla="*/ 290589 w 523125"/>
              <a:gd name="connsiteY19" fmla="*/ 343609 h 523125"/>
              <a:gd name="connsiteX20" fmla="*/ 290589 w 523125"/>
              <a:gd name="connsiteY20" fmla="*/ 516054 h 523125"/>
              <a:gd name="connsiteX21" fmla="*/ 310687 w 523125"/>
              <a:gd name="connsiteY21" fmla="*/ 536102 h 523125"/>
              <a:gd name="connsiteX22" fmla="*/ 330785 w 523125"/>
              <a:gd name="connsiteY22" fmla="*/ 516054 h 523125"/>
              <a:gd name="connsiteX23" fmla="*/ 330785 w 523125"/>
              <a:gd name="connsiteY23" fmla="*/ 343592 h 523125"/>
              <a:gd name="connsiteX24" fmla="*/ 330650 w 523125"/>
              <a:gd name="connsiteY24" fmla="*/ 343592 h 523125"/>
              <a:gd name="connsiteX25" fmla="*/ 341686 w 523125"/>
              <a:gd name="connsiteY25" fmla="*/ 340791 h 523125"/>
              <a:gd name="connsiteX26" fmla="*/ 427091 w 523125"/>
              <a:gd name="connsiteY26" fmla="*/ 508714 h 523125"/>
              <a:gd name="connsiteX27" fmla="*/ 444995 w 523125"/>
              <a:gd name="connsiteY27" fmla="*/ 519683 h 523125"/>
              <a:gd name="connsiteX28" fmla="*/ 454057 w 523125"/>
              <a:gd name="connsiteY28" fmla="*/ 517489 h 523125"/>
              <a:gd name="connsiteX29" fmla="*/ 462882 w 523125"/>
              <a:gd name="connsiteY29" fmla="*/ 490523 h 523125"/>
              <a:gd name="connsiteX30" fmla="*/ 376938 w 523125"/>
              <a:gd name="connsiteY30" fmla="*/ 321418 h 523125"/>
              <a:gd name="connsiteX31" fmla="*/ 402875 w 523125"/>
              <a:gd name="connsiteY31" fmla="*/ 289052 h 523125"/>
              <a:gd name="connsiteX32" fmla="*/ 448876 w 523125"/>
              <a:gd name="connsiteY32" fmla="*/ 265663 h 523125"/>
              <a:gd name="connsiteX33" fmla="*/ 496565 w 523125"/>
              <a:gd name="connsiteY33" fmla="*/ 282589 h 523125"/>
              <a:gd name="connsiteX34" fmla="*/ 525708 w 523125"/>
              <a:gd name="connsiteY34" fmla="*/ 260027 h 523125"/>
              <a:gd name="connsiteX35" fmla="*/ 517709 w 523125"/>
              <a:gd name="connsiteY35" fmla="*/ 223712 h 523125"/>
              <a:gd name="connsiteX36" fmla="*/ 100070 w 523125"/>
              <a:gd name="connsiteY36" fmla="*/ 103528 h 523125"/>
              <a:gd name="connsiteX37" fmla="*/ 53613 w 523125"/>
              <a:gd name="connsiteY37" fmla="*/ 146222 h 523125"/>
              <a:gd name="connsiteX38" fmla="*/ 45935 w 523125"/>
              <a:gd name="connsiteY38" fmla="*/ 83548 h 523125"/>
              <a:gd name="connsiteX39" fmla="*/ 88038 w 523125"/>
              <a:gd name="connsiteY39" fmla="*/ 40112 h 523125"/>
              <a:gd name="connsiteX40" fmla="*/ 92409 w 523125"/>
              <a:gd name="connsiteY40" fmla="*/ 40888 h 523125"/>
              <a:gd name="connsiteX41" fmla="*/ 100070 w 523125"/>
              <a:gd name="connsiteY41" fmla="*/ 103528 h 523125"/>
              <a:gd name="connsiteX42" fmla="*/ 168886 w 523125"/>
              <a:gd name="connsiteY42" fmla="*/ 123525 h 523125"/>
              <a:gd name="connsiteX43" fmla="*/ 156905 w 523125"/>
              <a:gd name="connsiteY43" fmla="*/ 97808 h 523125"/>
              <a:gd name="connsiteX44" fmla="*/ 182639 w 523125"/>
              <a:gd name="connsiteY44" fmla="*/ 85843 h 523125"/>
              <a:gd name="connsiteX45" fmla="*/ 353229 w 523125"/>
              <a:gd name="connsiteY45" fmla="*/ 148163 h 523125"/>
              <a:gd name="connsiteX46" fmla="*/ 365227 w 523125"/>
              <a:gd name="connsiteY46" fmla="*/ 173863 h 523125"/>
              <a:gd name="connsiteX47" fmla="*/ 346344 w 523125"/>
              <a:gd name="connsiteY47" fmla="*/ 187059 h 523125"/>
              <a:gd name="connsiteX48" fmla="*/ 168886 w 523125"/>
              <a:gd name="connsiteY48" fmla="*/ 123525 h 523125"/>
              <a:gd name="connsiteX49" fmla="*/ 375200 w 523125"/>
              <a:gd name="connsiteY49" fmla="*/ 265815 h 523125"/>
              <a:gd name="connsiteX50" fmla="*/ 336624 w 523125"/>
              <a:gd name="connsiteY50" fmla="*/ 306433 h 523125"/>
              <a:gd name="connsiteX51" fmla="*/ 309877 w 523125"/>
              <a:gd name="connsiteY51" fmla="*/ 257192 h 523125"/>
              <a:gd name="connsiteX52" fmla="*/ 348453 w 523125"/>
              <a:gd name="connsiteY52" fmla="*/ 216608 h 523125"/>
              <a:gd name="connsiteX53" fmla="*/ 375200 w 523125"/>
              <a:gd name="connsiteY53" fmla="*/ 265815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23125" h="523125">
                <a:moveTo>
                  <a:pt x="517709" y="223712"/>
                </a:moveTo>
                <a:cubicBezTo>
                  <a:pt x="516984" y="223442"/>
                  <a:pt x="470679" y="206601"/>
                  <a:pt x="470679" y="206601"/>
                </a:cubicBezTo>
                <a:cubicBezTo>
                  <a:pt x="471624" y="183212"/>
                  <a:pt x="463186" y="163755"/>
                  <a:pt x="447408" y="157258"/>
                </a:cubicBezTo>
                <a:lnTo>
                  <a:pt x="141937" y="44145"/>
                </a:lnTo>
                <a:cubicBezTo>
                  <a:pt x="136014" y="24688"/>
                  <a:pt x="123762" y="9703"/>
                  <a:pt x="106280" y="3240"/>
                </a:cubicBezTo>
                <a:cubicBezTo>
                  <a:pt x="100492" y="1114"/>
                  <a:pt x="94332" y="0"/>
                  <a:pt x="88055" y="0"/>
                </a:cubicBezTo>
                <a:cubicBezTo>
                  <a:pt x="55722" y="0"/>
                  <a:pt x="23660" y="28013"/>
                  <a:pt x="8287" y="69677"/>
                </a:cubicBezTo>
                <a:cubicBezTo>
                  <a:pt x="-10360" y="120319"/>
                  <a:pt x="3460" y="170454"/>
                  <a:pt x="39725" y="183853"/>
                </a:cubicBezTo>
                <a:cubicBezTo>
                  <a:pt x="45547" y="185979"/>
                  <a:pt x="51672" y="187076"/>
                  <a:pt x="57984" y="187076"/>
                </a:cubicBezTo>
                <a:cubicBezTo>
                  <a:pt x="70134" y="187076"/>
                  <a:pt x="82267" y="183111"/>
                  <a:pt x="93472" y="175922"/>
                </a:cubicBezTo>
                <a:lnTo>
                  <a:pt x="209504" y="218717"/>
                </a:lnTo>
                <a:cubicBezTo>
                  <a:pt x="207783" y="226159"/>
                  <a:pt x="206922" y="233888"/>
                  <a:pt x="206922" y="241802"/>
                </a:cubicBezTo>
                <a:cubicBezTo>
                  <a:pt x="206922" y="273780"/>
                  <a:pt x="221401" y="302383"/>
                  <a:pt x="244165" y="321435"/>
                </a:cubicBezTo>
                <a:lnTo>
                  <a:pt x="158221" y="490523"/>
                </a:lnTo>
                <a:cubicBezTo>
                  <a:pt x="153192" y="500378"/>
                  <a:pt x="157124" y="512477"/>
                  <a:pt x="167013" y="517489"/>
                </a:cubicBezTo>
                <a:cubicBezTo>
                  <a:pt x="169949" y="518940"/>
                  <a:pt x="173020" y="519683"/>
                  <a:pt x="176075" y="519683"/>
                </a:cubicBezTo>
                <a:cubicBezTo>
                  <a:pt x="183399" y="519683"/>
                  <a:pt x="190435" y="515666"/>
                  <a:pt x="193979" y="508714"/>
                </a:cubicBezTo>
                <a:lnTo>
                  <a:pt x="279384" y="340757"/>
                </a:lnTo>
                <a:cubicBezTo>
                  <a:pt x="283012" y="341904"/>
                  <a:pt x="286775" y="342866"/>
                  <a:pt x="290555" y="343592"/>
                </a:cubicBezTo>
                <a:cubicBezTo>
                  <a:pt x="290555" y="343609"/>
                  <a:pt x="290555" y="343609"/>
                  <a:pt x="290589" y="343609"/>
                </a:cubicBezTo>
                <a:lnTo>
                  <a:pt x="290589" y="516054"/>
                </a:lnTo>
                <a:cubicBezTo>
                  <a:pt x="290589" y="527158"/>
                  <a:pt x="299600" y="536102"/>
                  <a:pt x="310687" y="536102"/>
                </a:cubicBezTo>
                <a:cubicBezTo>
                  <a:pt x="321774" y="536102"/>
                  <a:pt x="330785" y="527158"/>
                  <a:pt x="330785" y="516054"/>
                </a:cubicBezTo>
                <a:lnTo>
                  <a:pt x="330785" y="343592"/>
                </a:lnTo>
                <a:cubicBezTo>
                  <a:pt x="329992" y="343744"/>
                  <a:pt x="329924" y="343744"/>
                  <a:pt x="330650" y="343592"/>
                </a:cubicBezTo>
                <a:cubicBezTo>
                  <a:pt x="334447" y="342866"/>
                  <a:pt x="338092" y="341904"/>
                  <a:pt x="341686" y="340791"/>
                </a:cubicBezTo>
                <a:lnTo>
                  <a:pt x="427091" y="508714"/>
                </a:lnTo>
                <a:cubicBezTo>
                  <a:pt x="430617" y="515666"/>
                  <a:pt x="437671" y="519683"/>
                  <a:pt x="444995" y="519683"/>
                </a:cubicBezTo>
                <a:cubicBezTo>
                  <a:pt x="448066" y="519683"/>
                  <a:pt x="451154" y="518940"/>
                  <a:pt x="454057" y="517489"/>
                </a:cubicBezTo>
                <a:cubicBezTo>
                  <a:pt x="463946" y="512477"/>
                  <a:pt x="467860" y="500378"/>
                  <a:pt x="462882" y="490523"/>
                </a:cubicBezTo>
                <a:lnTo>
                  <a:pt x="376938" y="321418"/>
                </a:lnTo>
                <a:cubicBezTo>
                  <a:pt x="387637" y="312525"/>
                  <a:pt x="396462" y="301523"/>
                  <a:pt x="402875" y="289052"/>
                </a:cubicBezTo>
                <a:cubicBezTo>
                  <a:pt x="418181" y="291921"/>
                  <a:pt x="435494" y="282623"/>
                  <a:pt x="448876" y="265663"/>
                </a:cubicBezTo>
                <a:lnTo>
                  <a:pt x="496565" y="282589"/>
                </a:lnTo>
                <a:cubicBezTo>
                  <a:pt x="506859" y="285913"/>
                  <a:pt x="519869" y="275923"/>
                  <a:pt x="525708" y="260027"/>
                </a:cubicBezTo>
                <a:cubicBezTo>
                  <a:pt x="531715" y="243810"/>
                  <a:pt x="528087" y="227543"/>
                  <a:pt x="517709" y="223712"/>
                </a:cubicBezTo>
                <a:close/>
                <a:moveTo>
                  <a:pt x="100070" y="103528"/>
                </a:moveTo>
                <a:cubicBezTo>
                  <a:pt x="88848" y="134038"/>
                  <a:pt x="66235" y="150896"/>
                  <a:pt x="53613" y="146222"/>
                </a:cubicBezTo>
                <a:cubicBezTo>
                  <a:pt x="40822" y="141480"/>
                  <a:pt x="34848" y="113687"/>
                  <a:pt x="45935" y="83548"/>
                </a:cubicBezTo>
                <a:cubicBezTo>
                  <a:pt x="55942" y="56396"/>
                  <a:pt x="75196" y="40112"/>
                  <a:pt x="88038" y="40112"/>
                </a:cubicBezTo>
                <a:cubicBezTo>
                  <a:pt x="89607" y="40112"/>
                  <a:pt x="91025" y="40399"/>
                  <a:pt x="92409" y="40888"/>
                </a:cubicBezTo>
                <a:cubicBezTo>
                  <a:pt x="105200" y="45596"/>
                  <a:pt x="111157" y="73406"/>
                  <a:pt x="100070" y="103528"/>
                </a:cubicBezTo>
                <a:close/>
                <a:moveTo>
                  <a:pt x="168886" y="123525"/>
                </a:moveTo>
                <a:cubicBezTo>
                  <a:pt x="158474" y="119711"/>
                  <a:pt x="153108" y="108203"/>
                  <a:pt x="156905" y="97808"/>
                </a:cubicBezTo>
                <a:cubicBezTo>
                  <a:pt x="160719" y="87362"/>
                  <a:pt x="172227" y="82029"/>
                  <a:pt x="182639" y="85843"/>
                </a:cubicBezTo>
                <a:lnTo>
                  <a:pt x="353229" y="148163"/>
                </a:lnTo>
                <a:cubicBezTo>
                  <a:pt x="363674" y="151959"/>
                  <a:pt x="369040" y="163468"/>
                  <a:pt x="365227" y="173863"/>
                </a:cubicBezTo>
                <a:cubicBezTo>
                  <a:pt x="362257" y="182014"/>
                  <a:pt x="354545" y="187059"/>
                  <a:pt x="346344" y="187059"/>
                </a:cubicBezTo>
                <a:cubicBezTo>
                  <a:pt x="344082" y="187076"/>
                  <a:pt x="168886" y="123525"/>
                  <a:pt x="168886" y="123525"/>
                </a:cubicBezTo>
                <a:close/>
                <a:moveTo>
                  <a:pt x="375200" y="265815"/>
                </a:moveTo>
                <a:cubicBezTo>
                  <a:pt x="371943" y="290655"/>
                  <a:pt x="354646" y="308846"/>
                  <a:pt x="336624" y="306433"/>
                </a:cubicBezTo>
                <a:cubicBezTo>
                  <a:pt x="318584" y="304054"/>
                  <a:pt x="306637" y="282015"/>
                  <a:pt x="309877" y="257192"/>
                </a:cubicBezTo>
                <a:cubicBezTo>
                  <a:pt x="313117" y="232403"/>
                  <a:pt x="330397" y="214228"/>
                  <a:pt x="348453" y="216608"/>
                </a:cubicBezTo>
                <a:cubicBezTo>
                  <a:pt x="366526" y="218936"/>
                  <a:pt x="378490" y="241026"/>
                  <a:pt x="375200" y="265815"/>
                </a:cubicBezTo>
                <a:close/>
              </a:path>
            </a:pathLst>
          </a:custGeom>
          <a:solidFill>
            <a:schemeClr val="accent3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4465861" y="4633952"/>
            <a:ext cx="434489" cy="432000"/>
            <a:chOff x="7930711" y="1382948"/>
            <a:chExt cx="520509" cy="517527"/>
          </a:xfrm>
          <a:solidFill>
            <a:schemeClr val="accent3"/>
          </a:solidFill>
        </p:grpSpPr>
        <p:sp>
          <p:nvSpPr>
            <p:cNvPr id="38" name="任意多边形: 形状 37"/>
            <p:cNvSpPr/>
            <p:nvPr/>
          </p:nvSpPr>
          <p:spPr>
            <a:xfrm>
              <a:off x="7930711" y="1613600"/>
              <a:ext cx="286875" cy="286875"/>
            </a:xfrm>
            <a:custGeom>
              <a:avLst/>
              <a:gdLst>
                <a:gd name="connsiteX0" fmla="*/ 244890 w 286875"/>
                <a:gd name="connsiteY0" fmla="*/ 45785 h 286875"/>
                <a:gd name="connsiteX1" fmla="*/ 141463 w 286875"/>
                <a:gd name="connsiteY1" fmla="*/ 3311 h 286875"/>
                <a:gd name="connsiteX2" fmla="*/ 17618 w 286875"/>
                <a:gd name="connsiteY2" fmla="*/ 125452 h 286875"/>
                <a:gd name="connsiteX3" fmla="*/ 19541 w 286875"/>
                <a:gd name="connsiteY3" fmla="*/ 125182 h 286875"/>
                <a:gd name="connsiteX4" fmla="*/ 128537 w 286875"/>
                <a:gd name="connsiteY4" fmla="*/ 165918 h 286875"/>
                <a:gd name="connsiteX5" fmla="*/ 167096 w 286875"/>
                <a:gd name="connsiteY5" fmla="*/ 249534 h 286875"/>
                <a:gd name="connsiteX6" fmla="*/ 139624 w 286875"/>
                <a:gd name="connsiteY6" fmla="*/ 271792 h 286875"/>
                <a:gd name="connsiteX7" fmla="*/ 131895 w 286875"/>
                <a:gd name="connsiteY7" fmla="*/ 272366 h 286875"/>
                <a:gd name="connsiteX8" fmla="*/ 44550 w 286875"/>
                <a:gd name="connsiteY8" fmla="*/ 216712 h 286875"/>
                <a:gd name="connsiteX9" fmla="*/ 63585 w 286875"/>
                <a:gd name="connsiteY9" fmla="*/ 202554 h 286875"/>
                <a:gd name="connsiteX10" fmla="*/ 135810 w 286875"/>
                <a:gd name="connsiteY10" fmla="*/ 248370 h 286875"/>
                <a:gd name="connsiteX11" fmla="*/ 144551 w 286875"/>
                <a:gd name="connsiteY11" fmla="*/ 242126 h 286875"/>
                <a:gd name="connsiteX12" fmla="*/ 111611 w 286875"/>
                <a:gd name="connsiteY12" fmla="*/ 182625 h 286875"/>
                <a:gd name="connsiteX13" fmla="*/ 759 w 286875"/>
                <a:gd name="connsiteY13" fmla="*/ 153920 h 286875"/>
                <a:gd name="connsiteX14" fmla="*/ 42761 w 286875"/>
                <a:gd name="connsiteY14" fmla="*/ 250563 h 286875"/>
                <a:gd name="connsiteX15" fmla="*/ 159688 w 286875"/>
                <a:gd name="connsiteY15" fmla="*/ 284988 h 286875"/>
                <a:gd name="connsiteX16" fmla="*/ 159941 w 286875"/>
                <a:gd name="connsiteY16" fmla="*/ 284938 h 286875"/>
                <a:gd name="connsiteX17" fmla="*/ 297861 w 286875"/>
                <a:gd name="connsiteY17" fmla="*/ 148942 h 286875"/>
                <a:gd name="connsiteX18" fmla="*/ 291938 w 286875"/>
                <a:gd name="connsiteY18" fmla="*/ 110636 h 286875"/>
                <a:gd name="connsiteX19" fmla="*/ 244890 w 286875"/>
                <a:gd name="connsiteY19" fmla="*/ 45785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6875" h="286875">
                  <a:moveTo>
                    <a:pt x="244890" y="45785"/>
                  </a:moveTo>
                  <a:cubicBezTo>
                    <a:pt x="227273" y="27864"/>
                    <a:pt x="182199" y="-11640"/>
                    <a:pt x="141463" y="3311"/>
                  </a:cubicBezTo>
                  <a:lnTo>
                    <a:pt x="17618" y="125452"/>
                  </a:lnTo>
                  <a:cubicBezTo>
                    <a:pt x="18259" y="125351"/>
                    <a:pt x="18900" y="125250"/>
                    <a:pt x="19541" y="125182"/>
                  </a:cubicBezTo>
                  <a:cubicBezTo>
                    <a:pt x="47925" y="121453"/>
                    <a:pt x="89016" y="125874"/>
                    <a:pt x="128537" y="165918"/>
                  </a:cubicBezTo>
                  <a:cubicBezTo>
                    <a:pt x="160431" y="198285"/>
                    <a:pt x="174133" y="227985"/>
                    <a:pt x="167096" y="249534"/>
                  </a:cubicBezTo>
                  <a:cubicBezTo>
                    <a:pt x="163164" y="261465"/>
                    <a:pt x="153174" y="269581"/>
                    <a:pt x="139624" y="271792"/>
                  </a:cubicBezTo>
                  <a:cubicBezTo>
                    <a:pt x="137244" y="272146"/>
                    <a:pt x="134629" y="272366"/>
                    <a:pt x="131895" y="272366"/>
                  </a:cubicBezTo>
                  <a:cubicBezTo>
                    <a:pt x="109097" y="272366"/>
                    <a:pt x="75313" y="258191"/>
                    <a:pt x="44550" y="216712"/>
                  </a:cubicBezTo>
                  <a:lnTo>
                    <a:pt x="63585" y="202554"/>
                  </a:lnTo>
                  <a:cubicBezTo>
                    <a:pt x="88628" y="236270"/>
                    <a:pt x="118952" y="251272"/>
                    <a:pt x="135810" y="248370"/>
                  </a:cubicBezTo>
                  <a:cubicBezTo>
                    <a:pt x="142914" y="247188"/>
                    <a:pt x="144113" y="243391"/>
                    <a:pt x="144551" y="242126"/>
                  </a:cubicBezTo>
                  <a:cubicBezTo>
                    <a:pt x="147504" y="233081"/>
                    <a:pt x="140670" y="212004"/>
                    <a:pt x="111611" y="182625"/>
                  </a:cubicBezTo>
                  <a:cubicBezTo>
                    <a:pt x="64699" y="135037"/>
                    <a:pt x="17246" y="147373"/>
                    <a:pt x="759" y="153920"/>
                  </a:cubicBezTo>
                  <a:cubicBezTo>
                    <a:pt x="-3712" y="181106"/>
                    <a:pt x="11728" y="219075"/>
                    <a:pt x="42761" y="250563"/>
                  </a:cubicBezTo>
                  <a:cubicBezTo>
                    <a:pt x="82873" y="291266"/>
                    <a:pt x="134274" y="306065"/>
                    <a:pt x="159688" y="284988"/>
                  </a:cubicBezTo>
                  <a:cubicBezTo>
                    <a:pt x="159874" y="284955"/>
                    <a:pt x="159941" y="284938"/>
                    <a:pt x="159941" y="284938"/>
                  </a:cubicBezTo>
                  <a:lnTo>
                    <a:pt x="297861" y="148942"/>
                  </a:lnTo>
                  <a:cubicBezTo>
                    <a:pt x="299970" y="143407"/>
                    <a:pt x="302113" y="131021"/>
                    <a:pt x="291938" y="110636"/>
                  </a:cubicBezTo>
                  <a:cubicBezTo>
                    <a:pt x="280868" y="88479"/>
                    <a:pt x="263723" y="64854"/>
                    <a:pt x="244890" y="45785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8198095" y="1382948"/>
              <a:ext cx="253125" cy="253125"/>
            </a:xfrm>
            <a:custGeom>
              <a:avLst/>
              <a:gdLst>
                <a:gd name="connsiteX0" fmla="*/ 218801 w 253125"/>
                <a:gd name="connsiteY0" fmla="*/ 43950 h 253125"/>
                <a:gd name="connsiteX1" fmla="*/ 99495 w 253125"/>
                <a:gd name="connsiteY1" fmla="*/ 11685 h 253125"/>
                <a:gd name="connsiteX2" fmla="*/ 0 w 253125"/>
                <a:gd name="connsiteY2" fmla="*/ 109678 h 253125"/>
                <a:gd name="connsiteX3" fmla="*/ 88999 w 253125"/>
                <a:gd name="connsiteY3" fmla="*/ 170935 h 253125"/>
                <a:gd name="connsiteX4" fmla="*/ 145783 w 253125"/>
                <a:gd name="connsiteY4" fmla="*/ 265840 h 253125"/>
                <a:gd name="connsiteX5" fmla="*/ 249379 w 253125"/>
                <a:gd name="connsiteY5" fmla="*/ 163712 h 253125"/>
                <a:gd name="connsiteX6" fmla="*/ 218801 w 253125"/>
                <a:gd name="connsiteY6" fmla="*/ 43950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125" h="253125">
                  <a:moveTo>
                    <a:pt x="218801" y="43950"/>
                  </a:moveTo>
                  <a:cubicBezTo>
                    <a:pt x="177407" y="1999"/>
                    <a:pt x="123981" y="-12446"/>
                    <a:pt x="99495" y="11685"/>
                  </a:cubicBezTo>
                  <a:cubicBezTo>
                    <a:pt x="98803" y="12360"/>
                    <a:pt x="0" y="109678"/>
                    <a:pt x="0" y="109678"/>
                  </a:cubicBezTo>
                  <a:cubicBezTo>
                    <a:pt x="30223" y="121845"/>
                    <a:pt x="62589" y="144154"/>
                    <a:pt x="88999" y="170935"/>
                  </a:cubicBezTo>
                  <a:cubicBezTo>
                    <a:pt x="119559" y="201900"/>
                    <a:pt x="138696" y="234418"/>
                    <a:pt x="145783" y="265840"/>
                  </a:cubicBezTo>
                  <a:cubicBezTo>
                    <a:pt x="145783" y="265840"/>
                    <a:pt x="248754" y="164336"/>
                    <a:pt x="249379" y="163712"/>
                  </a:cubicBezTo>
                  <a:cubicBezTo>
                    <a:pt x="273864" y="139547"/>
                    <a:pt x="260196" y="85935"/>
                    <a:pt x="218801" y="4395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99275" y="1511695"/>
              <a:ext cx="320625" cy="354375"/>
            </a:xfrm>
            <a:custGeom>
              <a:avLst/>
              <a:gdLst>
                <a:gd name="connsiteX0" fmla="*/ 244013 w 320625"/>
                <a:gd name="connsiteY0" fmla="*/ 192324 h 354375"/>
                <a:gd name="connsiteX1" fmla="*/ 220489 w 320625"/>
                <a:gd name="connsiteY1" fmla="*/ 188207 h 354375"/>
                <a:gd name="connsiteX2" fmla="*/ 223611 w 320625"/>
                <a:gd name="connsiteY2" fmla="*/ 157832 h 354375"/>
                <a:gd name="connsiteX3" fmla="*/ 170944 w 320625"/>
                <a:gd name="connsiteY3" fmla="*/ 58944 h 354375"/>
                <a:gd name="connsiteX4" fmla="*/ 88678 w 320625"/>
                <a:gd name="connsiteY4" fmla="*/ 2548 h 354375"/>
                <a:gd name="connsiteX5" fmla="*/ 79633 w 320625"/>
                <a:gd name="connsiteY5" fmla="*/ 0 h 354375"/>
                <a:gd name="connsiteX6" fmla="*/ 0 w 320625"/>
                <a:gd name="connsiteY6" fmla="*/ 78519 h 354375"/>
                <a:gd name="connsiteX7" fmla="*/ 93251 w 320625"/>
                <a:gd name="connsiteY7" fmla="*/ 131034 h 354375"/>
                <a:gd name="connsiteX8" fmla="*/ 144602 w 320625"/>
                <a:gd name="connsiteY8" fmla="*/ 201926 h 354375"/>
                <a:gd name="connsiteX9" fmla="*/ 153444 w 320625"/>
                <a:gd name="connsiteY9" fmla="*/ 227019 h 354375"/>
                <a:gd name="connsiteX10" fmla="*/ 145665 w 320625"/>
                <a:gd name="connsiteY10" fmla="*/ 269561 h 354375"/>
                <a:gd name="connsiteX11" fmla="*/ 189827 w 320625"/>
                <a:gd name="connsiteY11" fmla="*/ 226024 h 354375"/>
                <a:gd name="connsiteX12" fmla="*/ 195564 w 320625"/>
                <a:gd name="connsiteY12" fmla="*/ 224438 h 354375"/>
                <a:gd name="connsiteX13" fmla="*/ 197252 w 320625"/>
                <a:gd name="connsiteY13" fmla="*/ 251994 h 354375"/>
                <a:gd name="connsiteX14" fmla="*/ 153293 w 320625"/>
                <a:gd name="connsiteY14" fmla="*/ 338091 h 354375"/>
                <a:gd name="connsiteX15" fmla="*/ 200239 w 320625"/>
                <a:gd name="connsiteY15" fmla="*/ 358358 h 354375"/>
                <a:gd name="connsiteX16" fmla="*/ 224657 w 320625"/>
                <a:gd name="connsiteY16" fmla="*/ 224978 h 354375"/>
                <a:gd name="connsiteX17" fmla="*/ 215376 w 320625"/>
                <a:gd name="connsiteY17" fmla="*/ 210009 h 354375"/>
                <a:gd name="connsiteX18" fmla="*/ 215038 w 320625"/>
                <a:gd name="connsiteY18" fmla="*/ 209419 h 354375"/>
                <a:gd name="connsiteX19" fmla="*/ 215376 w 320625"/>
                <a:gd name="connsiteY19" fmla="*/ 209824 h 354375"/>
                <a:gd name="connsiteX20" fmla="*/ 231019 w 320625"/>
                <a:gd name="connsiteY20" fmla="*/ 218616 h 354375"/>
                <a:gd name="connsiteX21" fmla="*/ 281239 w 320625"/>
                <a:gd name="connsiteY21" fmla="*/ 319562 h 354375"/>
                <a:gd name="connsiteX22" fmla="*/ 327206 w 320625"/>
                <a:gd name="connsiteY22" fmla="*/ 297186 h 354375"/>
                <a:gd name="connsiteX23" fmla="*/ 244013 w 320625"/>
                <a:gd name="connsiteY23" fmla="*/ 192324 h 3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625" h="354375">
                  <a:moveTo>
                    <a:pt x="244013" y="192324"/>
                  </a:moveTo>
                  <a:cubicBezTo>
                    <a:pt x="231322" y="189354"/>
                    <a:pt x="221906" y="188308"/>
                    <a:pt x="220489" y="188207"/>
                  </a:cubicBezTo>
                  <a:cubicBezTo>
                    <a:pt x="223391" y="178251"/>
                    <a:pt x="224353" y="168075"/>
                    <a:pt x="223611" y="157832"/>
                  </a:cubicBezTo>
                  <a:cubicBezTo>
                    <a:pt x="221113" y="123069"/>
                    <a:pt x="199378" y="87784"/>
                    <a:pt x="170944" y="58944"/>
                  </a:cubicBezTo>
                  <a:cubicBezTo>
                    <a:pt x="145901" y="33531"/>
                    <a:pt x="115644" y="13112"/>
                    <a:pt x="88678" y="2548"/>
                  </a:cubicBezTo>
                  <a:cubicBezTo>
                    <a:pt x="85590" y="1333"/>
                    <a:pt x="82603" y="523"/>
                    <a:pt x="79633" y="0"/>
                  </a:cubicBezTo>
                  <a:lnTo>
                    <a:pt x="0" y="78519"/>
                  </a:lnTo>
                  <a:cubicBezTo>
                    <a:pt x="32957" y="81658"/>
                    <a:pt x="65948" y="103376"/>
                    <a:pt x="93251" y="131034"/>
                  </a:cubicBezTo>
                  <a:cubicBezTo>
                    <a:pt x="114902" y="153039"/>
                    <a:pt x="133009" y="178808"/>
                    <a:pt x="144602" y="201926"/>
                  </a:cubicBezTo>
                  <a:cubicBezTo>
                    <a:pt x="149276" y="211224"/>
                    <a:pt x="152027" y="219611"/>
                    <a:pt x="153444" y="227019"/>
                  </a:cubicBezTo>
                  <a:cubicBezTo>
                    <a:pt x="158979" y="255201"/>
                    <a:pt x="145665" y="269561"/>
                    <a:pt x="145665" y="269561"/>
                  </a:cubicBezTo>
                  <a:lnTo>
                    <a:pt x="189827" y="226024"/>
                  </a:lnTo>
                  <a:cubicBezTo>
                    <a:pt x="191717" y="225669"/>
                    <a:pt x="193691" y="225163"/>
                    <a:pt x="195564" y="224438"/>
                  </a:cubicBezTo>
                  <a:cubicBezTo>
                    <a:pt x="197606" y="233921"/>
                    <a:pt x="198028" y="243084"/>
                    <a:pt x="197252" y="251994"/>
                  </a:cubicBezTo>
                  <a:cubicBezTo>
                    <a:pt x="192966" y="300713"/>
                    <a:pt x="153293" y="338091"/>
                    <a:pt x="153293" y="338091"/>
                  </a:cubicBezTo>
                  <a:lnTo>
                    <a:pt x="200239" y="358358"/>
                  </a:lnTo>
                  <a:cubicBezTo>
                    <a:pt x="259149" y="311057"/>
                    <a:pt x="240199" y="253783"/>
                    <a:pt x="224657" y="224978"/>
                  </a:cubicBezTo>
                  <a:cubicBezTo>
                    <a:pt x="221029" y="218295"/>
                    <a:pt x="217603" y="213165"/>
                    <a:pt x="215376" y="210009"/>
                  </a:cubicBezTo>
                  <a:cubicBezTo>
                    <a:pt x="215274" y="209841"/>
                    <a:pt x="215139" y="209655"/>
                    <a:pt x="215038" y="209419"/>
                  </a:cubicBezTo>
                  <a:cubicBezTo>
                    <a:pt x="215173" y="209554"/>
                    <a:pt x="215241" y="209689"/>
                    <a:pt x="215376" y="209824"/>
                  </a:cubicBezTo>
                  <a:cubicBezTo>
                    <a:pt x="221046" y="212288"/>
                    <a:pt x="226243" y="215325"/>
                    <a:pt x="231019" y="218616"/>
                  </a:cubicBezTo>
                  <a:cubicBezTo>
                    <a:pt x="278117" y="251438"/>
                    <a:pt x="281239" y="319562"/>
                    <a:pt x="281239" y="319562"/>
                  </a:cubicBezTo>
                  <a:lnTo>
                    <a:pt x="327206" y="297186"/>
                  </a:lnTo>
                  <a:cubicBezTo>
                    <a:pt x="329653" y="223374"/>
                    <a:pt x="276294" y="199800"/>
                    <a:pt x="244013" y="19232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0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四象限图</a:t>
            </a:r>
            <a:endParaRPr lang="zh-CN" altLang="en-US" dirty="0"/>
          </a:p>
        </p:txBody>
      </p:sp>
      <p:sp>
        <p:nvSpPr>
          <p:cNvPr id="5" name="箭头: 十字 4"/>
          <p:cNvSpPr/>
          <p:nvPr/>
        </p:nvSpPr>
        <p:spPr>
          <a:xfrm>
            <a:off x="4323768" y="1793478"/>
            <a:ext cx="3549215" cy="3549218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sz="2000">
              <a:latin typeface="Noto Sans S Chinese"/>
              <a:ea typeface="Noto Sans S Chinese DemiLight" panose="020B0400000000000000" pitchFamily="34" charset="-122"/>
              <a:cs typeface="+mn-ea"/>
              <a:sym typeface="Noto Sans S Chinese"/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4554467" y="2024176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第二象限</a:t>
            </a:r>
            <a:endParaRPr lang="zh-CN" altLang="en-US" sz="2000" dirty="0">
              <a:solidFill>
                <a:schemeClr val="bg1"/>
              </a:solidFill>
              <a:latin typeface="+mj-ea"/>
              <a:cs typeface="+mn-ea"/>
              <a:sym typeface="Noto Sans S Chinese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6222599" y="2024176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Noto Sans S Chinese"/>
              </a:rPr>
              <a:t>第一象限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+mn-ea"/>
              <a:sym typeface="Noto Sans S Chinese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4554467" y="3692309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第三象限</a:t>
            </a:r>
            <a:endParaRPr lang="zh-CN" altLang="en-US" sz="2000" dirty="0">
              <a:solidFill>
                <a:schemeClr val="bg1"/>
              </a:solidFill>
              <a:latin typeface="+mj-ea"/>
              <a:cs typeface="+mn-ea"/>
              <a:sym typeface="Noto Sans S Chinese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6222599" y="3692309"/>
            <a:ext cx="1419685" cy="1419686"/>
          </a:xfrm>
          <a:custGeom>
            <a:avLst/>
            <a:gdLst>
              <a:gd name="connsiteX0" fmla="*/ 0 w 1154140"/>
              <a:gd name="connsiteY0" fmla="*/ 192361 h 1154140"/>
              <a:gd name="connsiteX1" fmla="*/ 192361 w 1154140"/>
              <a:gd name="connsiteY1" fmla="*/ 0 h 1154140"/>
              <a:gd name="connsiteX2" fmla="*/ 961779 w 1154140"/>
              <a:gd name="connsiteY2" fmla="*/ 0 h 1154140"/>
              <a:gd name="connsiteX3" fmla="*/ 1154140 w 1154140"/>
              <a:gd name="connsiteY3" fmla="*/ 192361 h 1154140"/>
              <a:gd name="connsiteX4" fmla="*/ 1154140 w 1154140"/>
              <a:gd name="connsiteY4" fmla="*/ 961779 h 1154140"/>
              <a:gd name="connsiteX5" fmla="*/ 961779 w 1154140"/>
              <a:gd name="connsiteY5" fmla="*/ 1154140 h 1154140"/>
              <a:gd name="connsiteX6" fmla="*/ 192361 w 1154140"/>
              <a:gd name="connsiteY6" fmla="*/ 1154140 h 1154140"/>
              <a:gd name="connsiteX7" fmla="*/ 0 w 1154140"/>
              <a:gd name="connsiteY7" fmla="*/ 961779 h 1154140"/>
              <a:gd name="connsiteX8" fmla="*/ 0 w 1154140"/>
              <a:gd name="connsiteY8" fmla="*/ 192361 h 115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4140" h="1154140">
                <a:moveTo>
                  <a:pt x="0" y="192361"/>
                </a:moveTo>
                <a:cubicBezTo>
                  <a:pt x="0" y="86123"/>
                  <a:pt x="86123" y="0"/>
                  <a:pt x="192361" y="0"/>
                </a:cubicBezTo>
                <a:lnTo>
                  <a:pt x="961779" y="0"/>
                </a:lnTo>
                <a:cubicBezTo>
                  <a:pt x="1068017" y="0"/>
                  <a:pt x="1154140" y="86123"/>
                  <a:pt x="1154140" y="192361"/>
                </a:cubicBezTo>
                <a:lnTo>
                  <a:pt x="1154140" y="961779"/>
                </a:lnTo>
                <a:cubicBezTo>
                  <a:pt x="1154140" y="1068017"/>
                  <a:pt x="1068017" y="1154140"/>
                  <a:pt x="961779" y="1154140"/>
                </a:cubicBezTo>
                <a:lnTo>
                  <a:pt x="192361" y="1154140"/>
                </a:lnTo>
                <a:cubicBezTo>
                  <a:pt x="86123" y="1154140"/>
                  <a:pt x="0" y="1068017"/>
                  <a:pt x="0" y="961779"/>
                </a:cubicBezTo>
                <a:lnTo>
                  <a:pt x="0" y="192361"/>
                </a:lnTo>
                <a:close/>
              </a:path>
            </a:pathLst>
          </a:custGeom>
          <a:solidFill>
            <a:schemeClr val="tx2">
              <a:alpha val="30196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1800" tIns="181800" rIns="181800" bIns="181800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ea"/>
                <a:cs typeface="+mn-ea"/>
                <a:sym typeface="Noto Sans S Chinese"/>
              </a:rPr>
              <a:t>第四象限</a:t>
            </a:r>
            <a:endParaRPr lang="zh-CN" altLang="en-US" sz="2000" dirty="0">
              <a:solidFill>
                <a:schemeClr val="bg1"/>
              </a:solidFill>
              <a:latin typeface="+mj-ea"/>
              <a:cs typeface="+mn-ea"/>
              <a:sym typeface="Noto Sans S Chinese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75426" y="139785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高</a:t>
            </a:r>
            <a:endParaRPr lang="zh-CN" altLang="en-US" sz="2000" b="1" dirty="0">
              <a:latin typeface="+mj-ea"/>
              <a:ea typeface="+mj-ea"/>
              <a:cs typeface="+mn-ea"/>
              <a:sym typeface="Noto Sans S Chines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75427" y="536044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低</a:t>
            </a:r>
            <a:endParaRPr lang="zh-CN" altLang="en-US" sz="2000" b="1" dirty="0">
              <a:latin typeface="+mj-ea"/>
              <a:ea typeface="+mj-ea"/>
              <a:cs typeface="+mn-ea"/>
              <a:sym typeface="Noto Sans S Chinese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28721" y="338442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弱</a:t>
            </a:r>
            <a:endParaRPr lang="zh-CN" altLang="en-US" sz="2000" b="1" dirty="0">
              <a:latin typeface="+mj-ea"/>
              <a:ea typeface="+mj-ea"/>
              <a:cs typeface="+mn-ea"/>
              <a:sym typeface="Noto Sans S Chinese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6882" y="337304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cs typeface="+mn-ea"/>
                <a:sym typeface="Noto Sans S Chinese"/>
              </a:rPr>
              <a:t>强</a:t>
            </a:r>
            <a:endParaRPr lang="zh-CN" altLang="en-US" sz="2000" b="1" dirty="0">
              <a:latin typeface="+mj-ea"/>
              <a:ea typeface="+mj-ea"/>
              <a:cs typeface="+mn-ea"/>
              <a:sym typeface="Noto Sans S Chinese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0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金字塔图</a:t>
            </a:r>
            <a:endParaRPr lang="zh-CN" altLang="en-US" dirty="0"/>
          </a:p>
        </p:txBody>
      </p:sp>
      <p:graphicFrame>
        <p:nvGraphicFramePr>
          <p:cNvPr id="17" name="图示 16"/>
          <p:cNvGraphicFramePr/>
          <p:nvPr/>
        </p:nvGraphicFramePr>
        <p:xfrm>
          <a:off x="3543143" y="1474730"/>
          <a:ext cx="5105715" cy="4330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CuadroTexto 5"/>
          <p:cNvSpPr txBox="1"/>
          <p:nvPr/>
        </p:nvSpPr>
        <p:spPr>
          <a:xfrm>
            <a:off x="7127423" y="1670821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CuadroTexto 5"/>
          <p:cNvSpPr txBox="1"/>
          <p:nvPr/>
        </p:nvSpPr>
        <p:spPr>
          <a:xfrm>
            <a:off x="8144346" y="3737821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CuadroTexto 5"/>
          <p:cNvSpPr txBox="1"/>
          <p:nvPr/>
        </p:nvSpPr>
        <p:spPr>
          <a:xfrm>
            <a:off x="488325" y="2687745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CuadroTexto 5"/>
          <p:cNvSpPr txBox="1"/>
          <p:nvPr/>
        </p:nvSpPr>
        <p:spPr>
          <a:xfrm>
            <a:off x="-680551" y="4902435"/>
            <a:ext cx="4223694" cy="6740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zh-CN"/>
            </a:defPPr>
            <a:lvl1pPr marR="0" lvl="0" indent="0" defTabSz="914400" fontAlgn="auto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这里是相关的说明。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R="0" lvl="0" indent="0" algn="r" defTabSz="914400" fontAlgn="auto">
              <a:lnSpc>
                <a:spcPct val="125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可能有多行文字。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演示用信息图表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三线表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768023" y="1373514"/>
          <a:ext cx="8655955" cy="465961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36565"/>
                <a:gridCol w="1236565"/>
                <a:gridCol w="1236565"/>
                <a:gridCol w="1236565"/>
                <a:gridCol w="1236565"/>
                <a:gridCol w="1236565"/>
                <a:gridCol w="1236565"/>
              </a:tblGrid>
              <a:tr h="582452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字段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小计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89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78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234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346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59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ysClr val="windowText" lastClr="000000"/>
                          </a:solidFill>
                        </a:rPr>
                        <a:t>合计</a:t>
                      </a:r>
                      <a:endParaRPr lang="zh-CN" altLang="en-US" b="1" i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825443" y="6320790"/>
            <a:ext cx="2612571" cy="236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Aft>
                <a:spcPts val="100"/>
              </a:spcAft>
            </a:pPr>
            <a:r>
              <a:rPr lang="zh-CN" altLang="en-US" sz="1400" b="1" dirty="0"/>
              <a:t>数据源：数据来源说明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0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1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93780" y="2608487"/>
            <a:ext cx="2974123" cy="3387729"/>
            <a:chOff x="870884" y="1648624"/>
            <a:chExt cx="2974123" cy="3387729"/>
          </a:xfrm>
        </p:grpSpPr>
        <p:sp>
          <p:nvSpPr>
            <p:cNvPr id="11" name="椭圆 10"/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>
              <a:fillRect/>
            </a:stretch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749140" y="1648624"/>
              <a:ext cx="258532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CON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TENTS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录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998"/>
          <a:stretch>
            <a:fillRect/>
          </a:stretch>
        </p:blipFill>
        <p:spPr>
          <a:xfrm>
            <a:off x="5586820" y="-1357083"/>
            <a:ext cx="5553465" cy="8969827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6096000" y="749300"/>
            <a:ext cx="3240000" cy="5246916"/>
            <a:chOff x="5395536" y="685800"/>
            <a:chExt cx="3240000" cy="5246916"/>
          </a:xfrm>
        </p:grpSpPr>
        <p:sp>
          <p:nvSpPr>
            <p:cNvPr id="56" name="文本框 55"/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03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关键技术与难点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Key </a:t>
              </a:r>
              <a:r>
                <a:rPr kumimoji="0" lang="en-US" altLang="zh-CN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Methologies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 And Obstacle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02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研究思路与方法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Research Ideas And Methods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04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研究成果与应用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Research And Application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395536" y="5212716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05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相关建议与总结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Relevant Recommendations And Summary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01 </a:t>
              </a:r>
              <a:r>
                <a:rPr kumimoji="0" lang="zh-CN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选题背景及意义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 panose="020B0604020202020204"/>
                  <a:ea typeface="Microsoft YaHei"/>
                  <a:cs typeface="+mn-cs"/>
                </a:rPr>
                <a:t>Research Background And Significance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/>
                <a:ea typeface="Microsoft YaHei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/>
          <p:cNvPicPr>
            <a:picLocks noChangeAspect="1"/>
          </p:cNvPicPr>
          <p:nvPr/>
        </p:nvPicPr>
        <p:blipFill>
          <a:blip r:embed="rId1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/>
            <p:cNvSpPr/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" name="Freeform 608"/>
          <p:cNvSpPr/>
          <p:nvPr/>
        </p:nvSpPr>
        <p:spPr bwMode="auto">
          <a:xfrm>
            <a:off x="8967788" y="3387725"/>
            <a:ext cx="6350" cy="11113"/>
          </a:xfrm>
          <a:custGeom>
            <a:avLst/>
            <a:gdLst>
              <a:gd name="T0" fmla="*/ 3 w 5"/>
              <a:gd name="T1" fmla="*/ 7 h 7"/>
              <a:gd name="T2" fmla="*/ 0 w 5"/>
              <a:gd name="T3" fmla="*/ 5 h 7"/>
              <a:gd name="T4" fmla="*/ 2 w 5"/>
              <a:gd name="T5" fmla="*/ 0 h 7"/>
              <a:gd name="T6" fmla="*/ 5 w 5"/>
              <a:gd name="T7" fmla="*/ 2 h 7"/>
              <a:gd name="T8" fmla="*/ 3 w 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3" y="7"/>
                </a:moveTo>
                <a:cubicBezTo>
                  <a:pt x="2" y="6"/>
                  <a:pt x="0" y="5"/>
                  <a:pt x="0" y="5"/>
                </a:cubicBezTo>
                <a:cubicBezTo>
                  <a:pt x="1" y="3"/>
                  <a:pt x="1" y="2"/>
                  <a:pt x="2" y="0"/>
                </a:cubicBezTo>
                <a:cubicBezTo>
                  <a:pt x="3" y="1"/>
                  <a:pt x="5" y="2"/>
                  <a:pt x="5" y="2"/>
                </a:cubicBezTo>
                <a:cubicBezTo>
                  <a:pt x="4" y="4"/>
                  <a:pt x="4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609"/>
          <p:cNvSpPr/>
          <p:nvPr/>
        </p:nvSpPr>
        <p:spPr bwMode="auto">
          <a:xfrm>
            <a:off x="4292601" y="3773488"/>
            <a:ext cx="11113" cy="19050"/>
          </a:xfrm>
          <a:custGeom>
            <a:avLst/>
            <a:gdLst>
              <a:gd name="T0" fmla="*/ 7 w 8"/>
              <a:gd name="T1" fmla="*/ 0 h 13"/>
              <a:gd name="T2" fmla="*/ 8 w 8"/>
              <a:gd name="T3" fmla="*/ 2 h 13"/>
              <a:gd name="T4" fmla="*/ 5 w 8"/>
              <a:gd name="T5" fmla="*/ 13 h 13"/>
              <a:gd name="T6" fmla="*/ 0 w 8"/>
              <a:gd name="T7" fmla="*/ 10 h 13"/>
              <a:gd name="T8" fmla="*/ 7 w 8"/>
              <a:gd name="T9" fmla="*/ 1 h 13"/>
              <a:gd name="T10" fmla="*/ 7 w 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3">
                <a:moveTo>
                  <a:pt x="7" y="0"/>
                </a:moveTo>
                <a:cubicBezTo>
                  <a:pt x="7" y="1"/>
                  <a:pt x="8" y="1"/>
                  <a:pt x="8" y="2"/>
                </a:cubicBezTo>
                <a:cubicBezTo>
                  <a:pt x="7" y="5"/>
                  <a:pt x="6" y="9"/>
                  <a:pt x="5" y="13"/>
                </a:cubicBezTo>
                <a:cubicBezTo>
                  <a:pt x="3" y="12"/>
                  <a:pt x="2" y="11"/>
                  <a:pt x="0" y="10"/>
                </a:cubicBezTo>
                <a:cubicBezTo>
                  <a:pt x="3" y="7"/>
                  <a:pt x="5" y="4"/>
                  <a:pt x="7" y="1"/>
                </a:cubicBezTo>
                <a:cubicBezTo>
                  <a:pt x="7" y="1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610"/>
          <p:cNvSpPr/>
          <p:nvPr/>
        </p:nvSpPr>
        <p:spPr bwMode="auto">
          <a:xfrm>
            <a:off x="8983663" y="3309938"/>
            <a:ext cx="4763" cy="4763"/>
          </a:xfrm>
          <a:custGeom>
            <a:avLst/>
            <a:gdLst>
              <a:gd name="T0" fmla="*/ 1 w 4"/>
              <a:gd name="T1" fmla="*/ 3 h 3"/>
              <a:gd name="T2" fmla="*/ 0 w 4"/>
              <a:gd name="T3" fmla="*/ 1 h 3"/>
              <a:gd name="T4" fmla="*/ 2 w 4"/>
              <a:gd name="T5" fmla="*/ 0 h 3"/>
              <a:gd name="T6" fmla="*/ 4 w 4"/>
              <a:gd name="T7" fmla="*/ 2 h 3"/>
              <a:gd name="T8" fmla="*/ 1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1" y="3"/>
                </a:moveTo>
                <a:cubicBezTo>
                  <a:pt x="1" y="2"/>
                  <a:pt x="1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4" y="2"/>
                </a:cubicBezTo>
                <a:cubicBezTo>
                  <a:pt x="3" y="2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611"/>
          <p:cNvSpPr/>
          <p:nvPr/>
        </p:nvSpPr>
        <p:spPr bwMode="auto">
          <a:xfrm>
            <a:off x="3140076" y="3267075"/>
            <a:ext cx="19050" cy="17463"/>
          </a:xfrm>
          <a:custGeom>
            <a:avLst/>
            <a:gdLst>
              <a:gd name="T0" fmla="*/ 13 w 13"/>
              <a:gd name="T1" fmla="*/ 0 h 12"/>
              <a:gd name="T2" fmla="*/ 0 w 13"/>
              <a:gd name="T3" fmla="*/ 11 h 12"/>
              <a:gd name="T4" fmla="*/ 13 w 13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2">
                <a:moveTo>
                  <a:pt x="13" y="0"/>
                </a:moveTo>
                <a:cubicBezTo>
                  <a:pt x="11" y="10"/>
                  <a:pt x="8" y="12"/>
                  <a:pt x="0" y="11"/>
                </a:cubicBezTo>
                <a:cubicBezTo>
                  <a:pt x="4" y="7"/>
                  <a:pt x="7" y="5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612"/>
          <p:cNvSpPr/>
          <p:nvPr/>
        </p:nvSpPr>
        <p:spPr bwMode="auto">
          <a:xfrm>
            <a:off x="4062413" y="3241675"/>
            <a:ext cx="7938" cy="14288"/>
          </a:xfrm>
          <a:custGeom>
            <a:avLst/>
            <a:gdLst>
              <a:gd name="T0" fmla="*/ 2 w 6"/>
              <a:gd name="T1" fmla="*/ 0 h 10"/>
              <a:gd name="T2" fmla="*/ 6 w 6"/>
              <a:gd name="T3" fmla="*/ 9 h 10"/>
              <a:gd name="T4" fmla="*/ 4 w 6"/>
              <a:gd name="T5" fmla="*/ 10 h 10"/>
              <a:gd name="T6" fmla="*/ 0 w 6"/>
              <a:gd name="T7" fmla="*/ 1 h 10"/>
              <a:gd name="T8" fmla="*/ 2 w 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2" y="0"/>
                </a:moveTo>
                <a:cubicBezTo>
                  <a:pt x="4" y="3"/>
                  <a:pt x="5" y="6"/>
                  <a:pt x="6" y="9"/>
                </a:cubicBezTo>
                <a:cubicBezTo>
                  <a:pt x="6" y="9"/>
                  <a:pt x="5" y="9"/>
                  <a:pt x="4" y="10"/>
                </a:cubicBezTo>
                <a:cubicBezTo>
                  <a:pt x="3" y="7"/>
                  <a:pt x="1" y="4"/>
                  <a:pt x="0" y="1"/>
                </a:cubicBezTo>
                <a:cubicBezTo>
                  <a:pt x="1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613"/>
          <p:cNvSpPr/>
          <p:nvPr/>
        </p:nvSpPr>
        <p:spPr bwMode="auto">
          <a:xfrm>
            <a:off x="6453188" y="3711575"/>
            <a:ext cx="12700" cy="19050"/>
          </a:xfrm>
          <a:custGeom>
            <a:avLst/>
            <a:gdLst>
              <a:gd name="T0" fmla="*/ 5 w 8"/>
              <a:gd name="T1" fmla="*/ 13 h 13"/>
              <a:gd name="T2" fmla="*/ 1 w 8"/>
              <a:gd name="T3" fmla="*/ 5 h 13"/>
              <a:gd name="T4" fmla="*/ 3 w 8"/>
              <a:gd name="T5" fmla="*/ 0 h 13"/>
              <a:gd name="T6" fmla="*/ 8 w 8"/>
              <a:gd name="T7" fmla="*/ 4 h 13"/>
              <a:gd name="T8" fmla="*/ 5 w 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5" y="13"/>
                </a:moveTo>
                <a:cubicBezTo>
                  <a:pt x="2" y="9"/>
                  <a:pt x="1" y="7"/>
                  <a:pt x="1" y="5"/>
                </a:cubicBezTo>
                <a:cubicBezTo>
                  <a:pt x="0" y="4"/>
                  <a:pt x="2" y="2"/>
                  <a:pt x="3" y="0"/>
                </a:cubicBezTo>
                <a:cubicBezTo>
                  <a:pt x="5" y="2"/>
                  <a:pt x="7" y="3"/>
                  <a:pt x="8" y="4"/>
                </a:cubicBezTo>
                <a:cubicBezTo>
                  <a:pt x="8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614"/>
          <p:cNvSpPr/>
          <p:nvPr/>
        </p:nvSpPr>
        <p:spPr bwMode="auto">
          <a:xfrm>
            <a:off x="6361113" y="3698875"/>
            <a:ext cx="12700" cy="19050"/>
          </a:xfrm>
          <a:custGeom>
            <a:avLst/>
            <a:gdLst>
              <a:gd name="T0" fmla="*/ 5 w 9"/>
              <a:gd name="T1" fmla="*/ 13 h 13"/>
              <a:gd name="T2" fmla="*/ 1 w 9"/>
              <a:gd name="T3" fmla="*/ 6 h 13"/>
              <a:gd name="T4" fmla="*/ 4 w 9"/>
              <a:gd name="T5" fmla="*/ 0 h 13"/>
              <a:gd name="T6" fmla="*/ 8 w 9"/>
              <a:gd name="T7" fmla="*/ 4 h 13"/>
              <a:gd name="T8" fmla="*/ 5 w 9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5" y="13"/>
                </a:moveTo>
                <a:cubicBezTo>
                  <a:pt x="3" y="9"/>
                  <a:pt x="1" y="7"/>
                  <a:pt x="1" y="6"/>
                </a:cubicBezTo>
                <a:cubicBezTo>
                  <a:pt x="0" y="4"/>
                  <a:pt x="2" y="2"/>
                  <a:pt x="4" y="0"/>
                </a:cubicBezTo>
                <a:cubicBezTo>
                  <a:pt x="5" y="1"/>
                  <a:pt x="8" y="2"/>
                  <a:pt x="8" y="4"/>
                </a:cubicBezTo>
                <a:cubicBezTo>
                  <a:pt x="9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615"/>
          <p:cNvSpPr/>
          <p:nvPr/>
        </p:nvSpPr>
        <p:spPr bwMode="auto">
          <a:xfrm>
            <a:off x="4341813" y="3746500"/>
            <a:ext cx="17463" cy="17463"/>
          </a:xfrm>
          <a:custGeom>
            <a:avLst/>
            <a:gdLst>
              <a:gd name="T0" fmla="*/ 9 w 13"/>
              <a:gd name="T1" fmla="*/ 12 h 12"/>
              <a:gd name="T2" fmla="*/ 0 w 13"/>
              <a:gd name="T3" fmla="*/ 1 h 12"/>
              <a:gd name="T4" fmla="*/ 8 w 13"/>
              <a:gd name="T5" fmla="*/ 12 h 12"/>
              <a:gd name="T6" fmla="*/ 9 w 13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6" y="9"/>
                  <a:pt x="4" y="5"/>
                  <a:pt x="0" y="1"/>
                </a:cubicBezTo>
                <a:cubicBezTo>
                  <a:pt x="13" y="0"/>
                  <a:pt x="5" y="9"/>
                  <a:pt x="8" y="12"/>
                </a:cubicBezTo>
                <a:cubicBezTo>
                  <a:pt x="9" y="12"/>
                  <a:pt x="9" y="12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616"/>
          <p:cNvSpPr/>
          <p:nvPr/>
        </p:nvSpPr>
        <p:spPr bwMode="auto">
          <a:xfrm>
            <a:off x="5246688" y="3829050"/>
            <a:ext cx="485775" cy="47625"/>
          </a:xfrm>
          <a:custGeom>
            <a:avLst/>
            <a:gdLst>
              <a:gd name="T0" fmla="*/ 94 w 337"/>
              <a:gd name="T1" fmla="*/ 25 h 33"/>
              <a:gd name="T2" fmla="*/ 53 w 337"/>
              <a:gd name="T3" fmla="*/ 22 h 33"/>
              <a:gd name="T4" fmla="*/ 0 w 337"/>
              <a:gd name="T5" fmla="*/ 16 h 33"/>
              <a:gd name="T6" fmla="*/ 161 w 337"/>
              <a:gd name="T7" fmla="*/ 15 h 33"/>
              <a:gd name="T8" fmla="*/ 22 w 337"/>
              <a:gd name="T9" fmla="*/ 9 h 33"/>
              <a:gd name="T10" fmla="*/ 22 w 337"/>
              <a:gd name="T11" fmla="*/ 4 h 33"/>
              <a:gd name="T12" fmla="*/ 48 w 337"/>
              <a:gd name="T13" fmla="*/ 2 h 33"/>
              <a:gd name="T14" fmla="*/ 113 w 337"/>
              <a:gd name="T15" fmla="*/ 6 h 33"/>
              <a:gd name="T16" fmla="*/ 287 w 337"/>
              <a:gd name="T17" fmla="*/ 13 h 33"/>
              <a:gd name="T18" fmla="*/ 336 w 337"/>
              <a:gd name="T19" fmla="*/ 13 h 33"/>
              <a:gd name="T20" fmla="*/ 325 w 337"/>
              <a:gd name="T21" fmla="*/ 22 h 33"/>
              <a:gd name="T22" fmla="*/ 250 w 337"/>
              <a:gd name="T23" fmla="*/ 18 h 33"/>
              <a:gd name="T24" fmla="*/ 181 w 337"/>
              <a:gd name="T25" fmla="*/ 20 h 33"/>
              <a:gd name="T26" fmla="*/ 334 w 337"/>
              <a:gd name="T27" fmla="*/ 26 h 33"/>
              <a:gd name="T28" fmla="*/ 335 w 337"/>
              <a:gd name="T29" fmla="*/ 31 h 33"/>
              <a:gd name="T30" fmla="*/ 324 w 337"/>
              <a:gd name="T31" fmla="*/ 33 h 33"/>
              <a:gd name="T32" fmla="*/ 173 w 337"/>
              <a:gd name="T33" fmla="*/ 27 h 33"/>
              <a:gd name="T34" fmla="*/ 94 w 337"/>
              <a:gd name="T35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">
                <a:moveTo>
                  <a:pt x="94" y="25"/>
                </a:moveTo>
                <a:cubicBezTo>
                  <a:pt x="80" y="24"/>
                  <a:pt x="67" y="23"/>
                  <a:pt x="53" y="22"/>
                </a:cubicBezTo>
                <a:cubicBezTo>
                  <a:pt x="35" y="20"/>
                  <a:pt x="18" y="20"/>
                  <a:pt x="0" y="16"/>
                </a:cubicBezTo>
                <a:cubicBezTo>
                  <a:pt x="54" y="12"/>
                  <a:pt x="108" y="20"/>
                  <a:pt x="161" y="15"/>
                </a:cubicBezTo>
                <a:cubicBezTo>
                  <a:pt x="115" y="13"/>
                  <a:pt x="69" y="11"/>
                  <a:pt x="22" y="9"/>
                </a:cubicBezTo>
                <a:cubicBezTo>
                  <a:pt x="22" y="8"/>
                  <a:pt x="22" y="6"/>
                  <a:pt x="22" y="4"/>
                </a:cubicBezTo>
                <a:cubicBezTo>
                  <a:pt x="30" y="0"/>
                  <a:pt x="40" y="2"/>
                  <a:pt x="48" y="2"/>
                </a:cubicBezTo>
                <a:cubicBezTo>
                  <a:pt x="70" y="3"/>
                  <a:pt x="91" y="5"/>
                  <a:pt x="113" y="6"/>
                </a:cubicBezTo>
                <a:cubicBezTo>
                  <a:pt x="171" y="8"/>
                  <a:pt x="229" y="11"/>
                  <a:pt x="287" y="13"/>
                </a:cubicBezTo>
                <a:cubicBezTo>
                  <a:pt x="303" y="14"/>
                  <a:pt x="320" y="13"/>
                  <a:pt x="336" y="13"/>
                </a:cubicBezTo>
                <a:cubicBezTo>
                  <a:pt x="337" y="22"/>
                  <a:pt x="330" y="22"/>
                  <a:pt x="325" y="22"/>
                </a:cubicBezTo>
                <a:cubicBezTo>
                  <a:pt x="300" y="21"/>
                  <a:pt x="275" y="19"/>
                  <a:pt x="250" y="18"/>
                </a:cubicBezTo>
                <a:cubicBezTo>
                  <a:pt x="227" y="18"/>
                  <a:pt x="204" y="18"/>
                  <a:pt x="181" y="20"/>
                </a:cubicBezTo>
                <a:cubicBezTo>
                  <a:pt x="232" y="22"/>
                  <a:pt x="283" y="24"/>
                  <a:pt x="334" y="26"/>
                </a:cubicBezTo>
                <a:cubicBezTo>
                  <a:pt x="334" y="28"/>
                  <a:pt x="335" y="30"/>
                  <a:pt x="335" y="31"/>
                </a:cubicBezTo>
                <a:cubicBezTo>
                  <a:pt x="331" y="32"/>
                  <a:pt x="327" y="33"/>
                  <a:pt x="324" y="33"/>
                </a:cubicBezTo>
                <a:cubicBezTo>
                  <a:pt x="273" y="31"/>
                  <a:pt x="223" y="28"/>
                  <a:pt x="173" y="27"/>
                </a:cubicBezTo>
                <a:cubicBezTo>
                  <a:pt x="146" y="26"/>
                  <a:pt x="120" y="26"/>
                  <a:pt x="94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617"/>
          <p:cNvSpPr/>
          <p:nvPr/>
        </p:nvSpPr>
        <p:spPr bwMode="auto">
          <a:xfrm>
            <a:off x="8194676" y="3914775"/>
            <a:ext cx="26988" cy="130175"/>
          </a:xfrm>
          <a:custGeom>
            <a:avLst/>
            <a:gdLst>
              <a:gd name="T0" fmla="*/ 18 w 18"/>
              <a:gd name="T1" fmla="*/ 86 h 90"/>
              <a:gd name="T2" fmla="*/ 0 w 18"/>
              <a:gd name="T3" fmla="*/ 78 h 90"/>
              <a:gd name="T4" fmla="*/ 0 w 18"/>
              <a:gd name="T5" fmla="*/ 11 h 90"/>
              <a:gd name="T6" fmla="*/ 9 w 18"/>
              <a:gd name="T7" fmla="*/ 1 h 90"/>
              <a:gd name="T8" fmla="*/ 18 w 18"/>
              <a:gd name="T9" fmla="*/ 12 h 90"/>
              <a:gd name="T10" fmla="*/ 18 w 18"/>
              <a:gd name="T1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0">
                <a:moveTo>
                  <a:pt x="18" y="86"/>
                </a:moveTo>
                <a:cubicBezTo>
                  <a:pt x="7" y="90"/>
                  <a:pt x="0" y="89"/>
                  <a:pt x="0" y="78"/>
                </a:cubicBezTo>
                <a:cubicBezTo>
                  <a:pt x="0" y="55"/>
                  <a:pt x="0" y="33"/>
                  <a:pt x="0" y="11"/>
                </a:cubicBezTo>
                <a:cubicBezTo>
                  <a:pt x="0" y="6"/>
                  <a:pt x="2" y="1"/>
                  <a:pt x="9" y="1"/>
                </a:cubicBezTo>
                <a:cubicBezTo>
                  <a:pt x="17" y="0"/>
                  <a:pt x="18" y="5"/>
                  <a:pt x="18" y="12"/>
                </a:cubicBezTo>
                <a:cubicBezTo>
                  <a:pt x="18" y="36"/>
                  <a:pt x="18" y="61"/>
                  <a:pt x="1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618"/>
          <p:cNvSpPr/>
          <p:nvPr/>
        </p:nvSpPr>
        <p:spPr bwMode="auto">
          <a:xfrm>
            <a:off x="10375901" y="3824288"/>
            <a:ext cx="23813" cy="25400"/>
          </a:xfrm>
          <a:custGeom>
            <a:avLst/>
            <a:gdLst>
              <a:gd name="T0" fmla="*/ 5 w 17"/>
              <a:gd name="T1" fmla="*/ 17 h 17"/>
              <a:gd name="T2" fmla="*/ 11 w 17"/>
              <a:gd name="T3" fmla="*/ 0 h 17"/>
              <a:gd name="T4" fmla="*/ 4 w 17"/>
              <a:gd name="T5" fmla="*/ 16 h 17"/>
              <a:gd name="T6" fmla="*/ 5 w 17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5" y="17"/>
                </a:moveTo>
                <a:cubicBezTo>
                  <a:pt x="1" y="9"/>
                  <a:pt x="0" y="2"/>
                  <a:pt x="11" y="0"/>
                </a:cubicBezTo>
                <a:cubicBezTo>
                  <a:pt x="17" y="14"/>
                  <a:pt x="17" y="14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620"/>
          <p:cNvSpPr/>
          <p:nvPr/>
        </p:nvSpPr>
        <p:spPr bwMode="auto">
          <a:xfrm>
            <a:off x="4498976" y="3684588"/>
            <a:ext cx="25400" cy="25400"/>
          </a:xfrm>
          <a:custGeom>
            <a:avLst/>
            <a:gdLst>
              <a:gd name="T0" fmla="*/ 0 w 18"/>
              <a:gd name="T1" fmla="*/ 10 h 18"/>
              <a:gd name="T2" fmla="*/ 18 w 18"/>
              <a:gd name="T3" fmla="*/ 0 h 18"/>
              <a:gd name="T4" fmla="*/ 13 w 18"/>
              <a:gd name="T5" fmla="*/ 14 h 18"/>
              <a:gd name="T6" fmla="*/ 0 w 18"/>
              <a:gd name="T7" fmla="*/ 9 h 18"/>
              <a:gd name="T8" fmla="*/ 0 w 1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0"/>
                </a:moveTo>
                <a:cubicBezTo>
                  <a:pt x="4" y="7"/>
                  <a:pt x="9" y="5"/>
                  <a:pt x="18" y="0"/>
                </a:cubicBezTo>
                <a:cubicBezTo>
                  <a:pt x="15" y="8"/>
                  <a:pt x="15" y="13"/>
                  <a:pt x="13" y="14"/>
                </a:cubicBezTo>
                <a:cubicBezTo>
                  <a:pt x="7" y="18"/>
                  <a:pt x="2" y="16"/>
                  <a:pt x="0" y="9"/>
                </a:cubicBezTo>
                <a:cubicBezTo>
                  <a:pt x="0" y="9"/>
                  <a:pt x="0" y="10"/>
                  <a:pt x="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621"/>
          <p:cNvSpPr/>
          <p:nvPr/>
        </p:nvSpPr>
        <p:spPr bwMode="auto">
          <a:xfrm>
            <a:off x="4525963" y="3665538"/>
            <a:ext cx="12700" cy="12700"/>
          </a:xfrm>
          <a:custGeom>
            <a:avLst/>
            <a:gdLst>
              <a:gd name="T0" fmla="*/ 9 w 9"/>
              <a:gd name="T1" fmla="*/ 5 h 9"/>
              <a:gd name="T2" fmla="*/ 4 w 9"/>
              <a:gd name="T3" fmla="*/ 9 h 9"/>
              <a:gd name="T4" fmla="*/ 0 w 9"/>
              <a:gd name="T5" fmla="*/ 4 h 9"/>
              <a:gd name="T6" fmla="*/ 4 w 9"/>
              <a:gd name="T7" fmla="*/ 1 h 9"/>
              <a:gd name="T8" fmla="*/ 9 w 9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6" y="7"/>
                  <a:pt x="5" y="8"/>
                  <a:pt x="4" y="9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3" y="0"/>
                  <a:pt x="4" y="1"/>
                </a:cubicBezTo>
                <a:cubicBezTo>
                  <a:pt x="5" y="1"/>
                  <a:pt x="7" y="3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622"/>
          <p:cNvSpPr/>
          <p:nvPr/>
        </p:nvSpPr>
        <p:spPr bwMode="auto">
          <a:xfrm>
            <a:off x="9974263" y="3851275"/>
            <a:ext cx="26988" cy="22225"/>
          </a:xfrm>
          <a:custGeom>
            <a:avLst/>
            <a:gdLst>
              <a:gd name="T0" fmla="*/ 0 w 19"/>
              <a:gd name="T1" fmla="*/ 1 h 15"/>
              <a:gd name="T2" fmla="*/ 11 w 19"/>
              <a:gd name="T3" fmla="*/ 1 h 15"/>
              <a:gd name="T4" fmla="*/ 18 w 19"/>
              <a:gd name="T5" fmla="*/ 8 h 15"/>
              <a:gd name="T6" fmla="*/ 14 w 19"/>
              <a:gd name="T7" fmla="*/ 15 h 15"/>
              <a:gd name="T8" fmla="*/ 2 w 19"/>
              <a:gd name="T9" fmla="*/ 13 h 15"/>
              <a:gd name="T10" fmla="*/ 0 w 19"/>
              <a:gd name="T11" fmla="*/ 1 h 15"/>
              <a:gd name="T12" fmla="*/ 0 w 19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5">
                <a:moveTo>
                  <a:pt x="0" y="1"/>
                </a:moveTo>
                <a:cubicBezTo>
                  <a:pt x="3" y="1"/>
                  <a:pt x="7" y="0"/>
                  <a:pt x="11" y="1"/>
                </a:cubicBezTo>
                <a:cubicBezTo>
                  <a:pt x="14" y="2"/>
                  <a:pt x="17" y="5"/>
                  <a:pt x="18" y="8"/>
                </a:cubicBezTo>
                <a:cubicBezTo>
                  <a:pt x="19" y="9"/>
                  <a:pt x="16" y="14"/>
                  <a:pt x="14" y="15"/>
                </a:cubicBezTo>
                <a:cubicBezTo>
                  <a:pt x="10" y="15"/>
                  <a:pt x="5" y="15"/>
                  <a:pt x="2" y="13"/>
                </a:cubicBezTo>
                <a:cubicBezTo>
                  <a:pt x="0" y="10"/>
                  <a:pt x="1" y="5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24"/>
          <p:cNvSpPr/>
          <p:nvPr/>
        </p:nvSpPr>
        <p:spPr bwMode="auto">
          <a:xfrm>
            <a:off x="3876676" y="3997325"/>
            <a:ext cx="68263" cy="17463"/>
          </a:xfrm>
          <a:custGeom>
            <a:avLst/>
            <a:gdLst>
              <a:gd name="T0" fmla="*/ 39 w 47"/>
              <a:gd name="T1" fmla="*/ 12 h 12"/>
              <a:gd name="T2" fmla="*/ 17 w 47"/>
              <a:gd name="T3" fmla="*/ 9 h 12"/>
              <a:gd name="T4" fmla="*/ 0 w 47"/>
              <a:gd name="T5" fmla="*/ 0 h 12"/>
              <a:gd name="T6" fmla="*/ 47 w 47"/>
              <a:gd name="T7" fmla="*/ 4 h 12"/>
              <a:gd name="T8" fmla="*/ 39 w 47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2">
                <a:moveTo>
                  <a:pt x="39" y="12"/>
                </a:moveTo>
                <a:cubicBezTo>
                  <a:pt x="32" y="11"/>
                  <a:pt x="25" y="10"/>
                  <a:pt x="17" y="9"/>
                </a:cubicBezTo>
                <a:cubicBezTo>
                  <a:pt x="10" y="9"/>
                  <a:pt x="3" y="8"/>
                  <a:pt x="0" y="0"/>
                </a:cubicBezTo>
                <a:cubicBezTo>
                  <a:pt x="16" y="1"/>
                  <a:pt x="31" y="3"/>
                  <a:pt x="47" y="4"/>
                </a:cubicBezTo>
                <a:cubicBezTo>
                  <a:pt x="44" y="7"/>
                  <a:pt x="42" y="9"/>
                  <a:pt x="3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25"/>
          <p:cNvSpPr/>
          <p:nvPr/>
        </p:nvSpPr>
        <p:spPr bwMode="auto">
          <a:xfrm>
            <a:off x="4164013" y="2984500"/>
            <a:ext cx="19050" cy="25400"/>
          </a:xfrm>
          <a:custGeom>
            <a:avLst/>
            <a:gdLst>
              <a:gd name="T0" fmla="*/ 13 w 13"/>
              <a:gd name="T1" fmla="*/ 0 h 17"/>
              <a:gd name="T2" fmla="*/ 13 w 13"/>
              <a:gd name="T3" fmla="*/ 16 h 17"/>
              <a:gd name="T4" fmla="*/ 5 w 13"/>
              <a:gd name="T5" fmla="*/ 0 h 17"/>
              <a:gd name="T6" fmla="*/ 13 w 13"/>
              <a:gd name="T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13" y="6"/>
                  <a:pt x="13" y="11"/>
                  <a:pt x="13" y="16"/>
                </a:cubicBezTo>
                <a:cubicBezTo>
                  <a:pt x="0" y="17"/>
                  <a:pt x="6" y="6"/>
                  <a:pt x="5" y="0"/>
                </a:cubicBezTo>
                <a:cubicBezTo>
                  <a:pt x="8" y="0"/>
                  <a:pt x="10" y="0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649"/>
          <p:cNvSpPr/>
          <p:nvPr/>
        </p:nvSpPr>
        <p:spPr bwMode="auto">
          <a:xfrm>
            <a:off x="4273551" y="2992438"/>
            <a:ext cx="23813" cy="44450"/>
          </a:xfrm>
          <a:custGeom>
            <a:avLst/>
            <a:gdLst>
              <a:gd name="T0" fmla="*/ 3 w 17"/>
              <a:gd name="T1" fmla="*/ 0 h 31"/>
              <a:gd name="T2" fmla="*/ 17 w 17"/>
              <a:gd name="T3" fmla="*/ 25 h 31"/>
              <a:gd name="T4" fmla="*/ 1 w 17"/>
              <a:gd name="T5" fmla="*/ 31 h 31"/>
              <a:gd name="T6" fmla="*/ 0 w 17"/>
              <a:gd name="T7" fmla="*/ 20 h 31"/>
              <a:gd name="T8" fmla="*/ 6 w 17"/>
              <a:gd name="T9" fmla="*/ 17 h 31"/>
              <a:gd name="T10" fmla="*/ 4 w 17"/>
              <a:gd name="T11" fmla="*/ 8 h 31"/>
              <a:gd name="T12" fmla="*/ 3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3" y="0"/>
                </a:moveTo>
                <a:cubicBezTo>
                  <a:pt x="13" y="7"/>
                  <a:pt x="4" y="20"/>
                  <a:pt x="17" y="25"/>
                </a:cubicBezTo>
                <a:cubicBezTo>
                  <a:pt x="12" y="26"/>
                  <a:pt x="8" y="28"/>
                  <a:pt x="1" y="31"/>
                </a:cubicBezTo>
                <a:cubicBezTo>
                  <a:pt x="1" y="26"/>
                  <a:pt x="1" y="23"/>
                  <a:pt x="0" y="20"/>
                </a:cubicBezTo>
                <a:cubicBezTo>
                  <a:pt x="6" y="25"/>
                  <a:pt x="6" y="20"/>
                  <a:pt x="6" y="17"/>
                </a:cubicBezTo>
                <a:cubicBezTo>
                  <a:pt x="6" y="14"/>
                  <a:pt x="4" y="11"/>
                  <a:pt x="4" y="8"/>
                </a:cubicBezTo>
                <a:cubicBezTo>
                  <a:pt x="3" y="6"/>
                  <a:pt x="3" y="3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650"/>
          <p:cNvSpPr/>
          <p:nvPr/>
        </p:nvSpPr>
        <p:spPr bwMode="auto">
          <a:xfrm>
            <a:off x="4300538" y="3013075"/>
            <a:ext cx="20638" cy="23813"/>
          </a:xfrm>
          <a:custGeom>
            <a:avLst/>
            <a:gdLst>
              <a:gd name="T0" fmla="*/ 14 w 14"/>
              <a:gd name="T1" fmla="*/ 0 h 16"/>
              <a:gd name="T2" fmla="*/ 13 w 14"/>
              <a:gd name="T3" fmla="*/ 16 h 16"/>
              <a:gd name="T4" fmla="*/ 14 w 14"/>
              <a:gd name="T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6">
                <a:moveTo>
                  <a:pt x="14" y="0"/>
                </a:moveTo>
                <a:cubicBezTo>
                  <a:pt x="14" y="5"/>
                  <a:pt x="14" y="10"/>
                  <a:pt x="13" y="16"/>
                </a:cubicBezTo>
                <a:cubicBezTo>
                  <a:pt x="0" y="10"/>
                  <a:pt x="11" y="5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651"/>
          <p:cNvSpPr/>
          <p:nvPr/>
        </p:nvSpPr>
        <p:spPr bwMode="auto">
          <a:xfrm>
            <a:off x="4337051" y="3051175"/>
            <a:ext cx="14288" cy="23813"/>
          </a:xfrm>
          <a:custGeom>
            <a:avLst/>
            <a:gdLst>
              <a:gd name="T0" fmla="*/ 1 w 10"/>
              <a:gd name="T1" fmla="*/ 17 h 17"/>
              <a:gd name="T2" fmla="*/ 6 w 10"/>
              <a:gd name="T3" fmla="*/ 0 h 17"/>
              <a:gd name="T4" fmla="*/ 10 w 10"/>
              <a:gd name="T5" fmla="*/ 2 h 17"/>
              <a:gd name="T6" fmla="*/ 0 w 10"/>
              <a:gd name="T7" fmla="*/ 16 h 17"/>
              <a:gd name="T8" fmla="*/ 1 w 10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7">
                <a:moveTo>
                  <a:pt x="1" y="17"/>
                </a:moveTo>
                <a:cubicBezTo>
                  <a:pt x="2" y="11"/>
                  <a:pt x="4" y="6"/>
                  <a:pt x="6" y="0"/>
                </a:cubicBezTo>
                <a:cubicBezTo>
                  <a:pt x="7" y="1"/>
                  <a:pt x="9" y="1"/>
                  <a:pt x="10" y="2"/>
                </a:cubicBezTo>
                <a:cubicBezTo>
                  <a:pt x="9" y="8"/>
                  <a:pt x="7" y="14"/>
                  <a:pt x="0" y="16"/>
                </a:cubicBezTo>
                <a:cubicBezTo>
                  <a:pt x="0" y="16"/>
                  <a:pt x="1" y="17"/>
                  <a:pt x="1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652"/>
          <p:cNvSpPr/>
          <p:nvPr/>
        </p:nvSpPr>
        <p:spPr bwMode="auto">
          <a:xfrm>
            <a:off x="2925763" y="3267075"/>
            <a:ext cx="14288" cy="19050"/>
          </a:xfrm>
          <a:custGeom>
            <a:avLst/>
            <a:gdLst>
              <a:gd name="T0" fmla="*/ 6 w 10"/>
              <a:gd name="T1" fmla="*/ 13 h 13"/>
              <a:gd name="T2" fmla="*/ 0 w 10"/>
              <a:gd name="T3" fmla="*/ 4 h 13"/>
              <a:gd name="T4" fmla="*/ 10 w 10"/>
              <a:gd name="T5" fmla="*/ 9 h 13"/>
              <a:gd name="T6" fmla="*/ 6 w 10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3">
                <a:moveTo>
                  <a:pt x="6" y="13"/>
                </a:moveTo>
                <a:cubicBezTo>
                  <a:pt x="4" y="10"/>
                  <a:pt x="2" y="7"/>
                  <a:pt x="0" y="4"/>
                </a:cubicBezTo>
                <a:cubicBezTo>
                  <a:pt x="9" y="0"/>
                  <a:pt x="6" y="8"/>
                  <a:pt x="10" y="9"/>
                </a:cubicBezTo>
                <a:cubicBezTo>
                  <a:pt x="8" y="11"/>
                  <a:pt x="7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653"/>
          <p:cNvSpPr/>
          <p:nvPr/>
        </p:nvSpPr>
        <p:spPr bwMode="auto">
          <a:xfrm>
            <a:off x="3101976" y="3267075"/>
            <a:ext cx="14288" cy="22225"/>
          </a:xfrm>
          <a:custGeom>
            <a:avLst/>
            <a:gdLst>
              <a:gd name="T0" fmla="*/ 6 w 11"/>
              <a:gd name="T1" fmla="*/ 0 h 16"/>
              <a:gd name="T2" fmla="*/ 10 w 11"/>
              <a:gd name="T3" fmla="*/ 0 h 16"/>
              <a:gd name="T4" fmla="*/ 0 w 11"/>
              <a:gd name="T5" fmla="*/ 16 h 16"/>
              <a:gd name="T6" fmla="*/ 6 w 11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6">
                <a:moveTo>
                  <a:pt x="6" y="0"/>
                </a:moveTo>
                <a:cubicBezTo>
                  <a:pt x="7" y="0"/>
                  <a:pt x="9" y="0"/>
                  <a:pt x="10" y="0"/>
                </a:cubicBezTo>
                <a:cubicBezTo>
                  <a:pt x="9" y="6"/>
                  <a:pt x="11" y="14"/>
                  <a:pt x="0" y="16"/>
                </a:cubicBezTo>
                <a:cubicBezTo>
                  <a:pt x="2" y="10"/>
                  <a:pt x="4" y="5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654"/>
          <p:cNvSpPr/>
          <p:nvPr/>
        </p:nvSpPr>
        <p:spPr bwMode="auto">
          <a:xfrm>
            <a:off x="3092451" y="3257550"/>
            <a:ext cx="17463" cy="11113"/>
          </a:xfrm>
          <a:custGeom>
            <a:avLst/>
            <a:gdLst>
              <a:gd name="T0" fmla="*/ 10 w 12"/>
              <a:gd name="T1" fmla="*/ 0 h 8"/>
              <a:gd name="T2" fmla="*/ 12 w 12"/>
              <a:gd name="T3" fmla="*/ 8 h 8"/>
              <a:gd name="T4" fmla="*/ 3 w 12"/>
              <a:gd name="T5" fmla="*/ 7 h 8"/>
              <a:gd name="T6" fmla="*/ 10 w 12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8">
                <a:moveTo>
                  <a:pt x="10" y="0"/>
                </a:moveTo>
                <a:cubicBezTo>
                  <a:pt x="11" y="2"/>
                  <a:pt x="11" y="5"/>
                  <a:pt x="12" y="8"/>
                </a:cubicBezTo>
                <a:cubicBezTo>
                  <a:pt x="9" y="7"/>
                  <a:pt x="4" y="8"/>
                  <a:pt x="3" y="7"/>
                </a:cubicBezTo>
                <a:cubicBezTo>
                  <a:pt x="0" y="0"/>
                  <a:pt x="8" y="3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90" name="图片 889"/>
          <p:cNvPicPr>
            <a:picLocks noChangeAspect="1"/>
          </p:cNvPicPr>
          <p:nvPr/>
        </p:nvPicPr>
        <p:blipFill>
          <a:blip r:embed="rId1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53" y="3702049"/>
            <a:ext cx="7780276" cy="2772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/>
            <p:cNvSpPr/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535" name="图片 534"/>
          <p:cNvPicPr>
            <a:picLocks noChangeAspect="1"/>
          </p:cNvPicPr>
          <p:nvPr/>
        </p:nvPicPr>
        <p:blipFill>
          <a:blip r:embed="rId1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62" y="2934949"/>
            <a:ext cx="5847404" cy="353022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/>
            <p:cNvSpPr/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185" name="图片 184"/>
          <p:cNvPicPr>
            <a:picLocks noChangeAspect="1"/>
          </p:cNvPicPr>
          <p:nvPr/>
        </p:nvPicPr>
        <p:blipFill>
          <a:blip r:embed="rId1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2539"/>
            <a:ext cx="5807191" cy="3892201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/>
            <p:cNvSpPr/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82" name="图片 81"/>
          <p:cNvPicPr>
            <a:picLocks noChangeAspect="1"/>
          </p:cNvPicPr>
          <p:nvPr/>
        </p:nvPicPr>
        <p:blipFill>
          <a:blip r:embed="rId1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90" y="3679666"/>
            <a:ext cx="5646036" cy="2772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/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写论文的正确顺序：三个阶段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521" y="1805608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如何事半功倍的写好论文？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除了好好学习，如果在撰写阶段使用恰当的顺序和工具，那才能事半功倍。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r>
              <a:rPr lang="zh-CN" altLang="en-US" dirty="0"/>
              <a:t>其实也不复杂，分为三个阶段操作便好。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开题报告阶段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研究撰写阶段</a:t>
            </a:r>
            <a:endParaRPr lang="en-US" altLang="zh-CN" dirty="0"/>
          </a:p>
          <a:p>
            <a:pPr marL="285750" indent="-285750" algn="ctr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演示准备阶段</a:t>
            </a:r>
            <a:endParaRPr lang="en-US" altLang="zh-CN" dirty="0"/>
          </a:p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/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  <a:gd name="connsiteX0-41" fmla="*/ 0 w 9797080"/>
              <a:gd name="connsiteY0-42" fmla="*/ 0 h 3816627"/>
              <a:gd name="connsiteX1-43" fmla="*/ 9797080 w 9797080"/>
              <a:gd name="connsiteY1-44" fmla="*/ 39756 h 3816627"/>
              <a:gd name="connsiteX2-45" fmla="*/ 9479028 w 9797080"/>
              <a:gd name="connsiteY2-46" fmla="*/ 3816627 h 3816627"/>
              <a:gd name="connsiteX3-47" fmla="*/ 616227 w 9797080"/>
              <a:gd name="connsiteY3-48" fmla="*/ 3806688 h 3816627"/>
              <a:gd name="connsiteX4-49" fmla="*/ 0 w 9797080"/>
              <a:gd name="connsiteY4-50" fmla="*/ 0 h 3816627"/>
              <a:gd name="connsiteX0-51" fmla="*/ 0 w 10154889"/>
              <a:gd name="connsiteY0-52" fmla="*/ 0 h 3816627"/>
              <a:gd name="connsiteX1-53" fmla="*/ 10154889 w 10154889"/>
              <a:gd name="connsiteY1-54" fmla="*/ 377687 h 3816627"/>
              <a:gd name="connsiteX2-55" fmla="*/ 9479028 w 10154889"/>
              <a:gd name="connsiteY2-56" fmla="*/ 3816627 h 3816627"/>
              <a:gd name="connsiteX3-57" fmla="*/ 616227 w 10154889"/>
              <a:gd name="connsiteY3-58" fmla="*/ 3806688 h 3816627"/>
              <a:gd name="connsiteX4-59" fmla="*/ 0 w 10154889"/>
              <a:gd name="connsiteY4-60" fmla="*/ 0 h 3816627"/>
              <a:gd name="connsiteX0-61" fmla="*/ 0 w 10154889"/>
              <a:gd name="connsiteY0-62" fmla="*/ 0 h 4055166"/>
              <a:gd name="connsiteX1-63" fmla="*/ 10154889 w 10154889"/>
              <a:gd name="connsiteY1-64" fmla="*/ 377687 h 4055166"/>
              <a:gd name="connsiteX2-65" fmla="*/ 9359758 w 10154889"/>
              <a:gd name="connsiteY2-66" fmla="*/ 4055166 h 4055166"/>
              <a:gd name="connsiteX3-67" fmla="*/ 616227 w 10154889"/>
              <a:gd name="connsiteY3-68" fmla="*/ 3806688 h 4055166"/>
              <a:gd name="connsiteX4-69" fmla="*/ 0 w 10154889"/>
              <a:gd name="connsiteY4-70" fmla="*/ 0 h 4055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alphaModFix amt="10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Microsoft YaHei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论文制作要点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样式体系的优点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382836" y="1715024"/>
            <a:ext cx="3427953" cy="3427952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27884" y="1717993"/>
            <a:ext cx="1098244" cy="10982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6969235" y="1715023"/>
            <a:ext cx="1098244" cy="1098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969235" y="4044732"/>
            <a:ext cx="1098244" cy="10982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124522" y="4041764"/>
            <a:ext cx="1098244" cy="10982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4443950" y="4374885"/>
            <a:ext cx="459388" cy="432000"/>
            <a:chOff x="2523162" y="5696378"/>
            <a:chExt cx="523125" cy="491937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>
              <a:off x="2523162" y="5696378"/>
              <a:ext cx="523125" cy="472500"/>
            </a:xfrm>
            <a:custGeom>
              <a:avLst/>
              <a:gdLst>
                <a:gd name="connsiteX0" fmla="*/ 21689 w 523125"/>
                <a:gd name="connsiteY0" fmla="*/ 191899 h 472500"/>
                <a:gd name="connsiteX1" fmla="*/ 291 w 523125"/>
                <a:gd name="connsiteY1" fmla="*/ 219000 h 472500"/>
                <a:gd name="connsiteX2" fmla="*/ 13893 w 523125"/>
                <a:gd name="connsiteY2" fmla="*/ 250725 h 472500"/>
                <a:gd name="connsiteX3" fmla="*/ 123445 w 523125"/>
                <a:gd name="connsiteY3" fmla="*/ 330443 h 472500"/>
                <a:gd name="connsiteX4" fmla="*/ 512566 w 523125"/>
                <a:gd name="connsiteY4" fmla="*/ 24314 h 472500"/>
                <a:gd name="connsiteX5" fmla="*/ 168501 w 523125"/>
                <a:gd name="connsiteY5" fmla="*/ 363265 h 472500"/>
                <a:gd name="connsiteX6" fmla="*/ 318267 w 523125"/>
                <a:gd name="connsiteY6" fmla="*/ 472244 h 472500"/>
                <a:gd name="connsiteX7" fmla="*/ 351410 w 523125"/>
                <a:gd name="connsiteY7" fmla="*/ 477812 h 472500"/>
                <a:gd name="connsiteX8" fmla="*/ 375777 w 523125"/>
                <a:gd name="connsiteY8" fmla="*/ 454727 h 472500"/>
                <a:gd name="connsiteX9" fmla="*/ 535988 w 523125"/>
                <a:gd name="connsiteY9" fmla="*/ 16230 h 472500"/>
                <a:gd name="connsiteX10" fmla="*/ 533103 w 523125"/>
                <a:gd name="connsiteY10" fmla="*/ 3473 h 472500"/>
                <a:gd name="connsiteX11" fmla="*/ 520312 w 523125"/>
                <a:gd name="connsiteY11" fmla="*/ 807 h 472500"/>
                <a:gd name="connsiteX12" fmla="*/ 21689 w 523125"/>
                <a:gd name="connsiteY12" fmla="*/ 191899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472500">
                  <a:moveTo>
                    <a:pt x="21689" y="191899"/>
                  </a:moveTo>
                  <a:cubicBezTo>
                    <a:pt x="10130" y="196337"/>
                    <a:pt x="1928" y="206732"/>
                    <a:pt x="291" y="219000"/>
                  </a:cubicBezTo>
                  <a:cubicBezTo>
                    <a:pt x="-1329" y="231285"/>
                    <a:pt x="3886" y="243452"/>
                    <a:pt x="13893" y="250725"/>
                  </a:cubicBezTo>
                  <a:lnTo>
                    <a:pt x="123445" y="330443"/>
                  </a:lnTo>
                  <a:lnTo>
                    <a:pt x="512566" y="24314"/>
                  </a:lnTo>
                  <a:lnTo>
                    <a:pt x="168501" y="363265"/>
                  </a:lnTo>
                  <a:lnTo>
                    <a:pt x="318267" y="472244"/>
                  </a:lnTo>
                  <a:cubicBezTo>
                    <a:pt x="327801" y="479179"/>
                    <a:pt x="340087" y="481255"/>
                    <a:pt x="351410" y="477812"/>
                  </a:cubicBezTo>
                  <a:cubicBezTo>
                    <a:pt x="362716" y="474370"/>
                    <a:pt x="371727" y="465797"/>
                    <a:pt x="375777" y="454727"/>
                  </a:cubicBezTo>
                  <a:lnTo>
                    <a:pt x="535988" y="16230"/>
                  </a:lnTo>
                  <a:cubicBezTo>
                    <a:pt x="537608" y="11775"/>
                    <a:pt x="536478" y="6797"/>
                    <a:pt x="533103" y="3473"/>
                  </a:cubicBezTo>
                  <a:cubicBezTo>
                    <a:pt x="529728" y="149"/>
                    <a:pt x="524750" y="-898"/>
                    <a:pt x="520312" y="807"/>
                  </a:cubicBezTo>
                  <a:lnTo>
                    <a:pt x="21689" y="19189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620603" y="6053315"/>
              <a:ext cx="118125" cy="135000"/>
            </a:xfrm>
            <a:custGeom>
              <a:avLst/>
              <a:gdLst>
                <a:gd name="connsiteX0" fmla="*/ 0 w 118125"/>
                <a:gd name="connsiteY0" fmla="*/ 0 h 135000"/>
                <a:gd name="connsiteX1" fmla="*/ 928 w 118125"/>
                <a:gd name="connsiteY1" fmla="*/ 5079 h 135000"/>
                <a:gd name="connsiteX2" fmla="*/ 22191 w 118125"/>
                <a:gd name="connsiteY2" fmla="*/ 121331 h 135000"/>
                <a:gd name="connsiteX3" fmla="*/ 37581 w 118125"/>
                <a:gd name="connsiteY3" fmla="*/ 140704 h 135000"/>
                <a:gd name="connsiteX4" fmla="*/ 62235 w 118125"/>
                <a:gd name="connsiteY4" fmla="*/ 138696 h 135000"/>
                <a:gd name="connsiteX5" fmla="*/ 129482 w 118125"/>
                <a:gd name="connsiteY5" fmla="*/ 92762 h 135000"/>
                <a:gd name="connsiteX6" fmla="*/ 0 w 118125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135000">
                  <a:moveTo>
                    <a:pt x="0" y="0"/>
                  </a:moveTo>
                  <a:lnTo>
                    <a:pt x="928" y="5079"/>
                  </a:lnTo>
                  <a:lnTo>
                    <a:pt x="22191" y="121331"/>
                  </a:lnTo>
                  <a:cubicBezTo>
                    <a:pt x="23777" y="129971"/>
                    <a:pt x="29548" y="137211"/>
                    <a:pt x="37581" y="140704"/>
                  </a:cubicBezTo>
                  <a:cubicBezTo>
                    <a:pt x="45613" y="144180"/>
                    <a:pt x="54877" y="143438"/>
                    <a:pt x="62235" y="138696"/>
                  </a:cubicBezTo>
                  <a:cubicBezTo>
                    <a:pt x="91851" y="119593"/>
                    <a:pt x="130528" y="94247"/>
                    <a:pt x="129482" y="927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" name="图形 273"/>
          <p:cNvSpPr>
            <a:spLocks noChangeAspect="1"/>
          </p:cNvSpPr>
          <p:nvPr/>
        </p:nvSpPr>
        <p:spPr>
          <a:xfrm>
            <a:off x="7328184" y="4377854"/>
            <a:ext cx="376258" cy="432000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4" name="图形 179"/>
          <p:cNvSpPr>
            <a:spLocks noChangeAspect="1"/>
          </p:cNvSpPr>
          <p:nvPr/>
        </p:nvSpPr>
        <p:spPr>
          <a:xfrm>
            <a:off x="7225598" y="2048145"/>
            <a:ext cx="535680" cy="432000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5" name="图形 93"/>
          <p:cNvSpPr>
            <a:spLocks noChangeAspect="1"/>
          </p:cNvSpPr>
          <p:nvPr/>
        </p:nvSpPr>
        <p:spPr>
          <a:xfrm>
            <a:off x="4447312" y="1998387"/>
            <a:ext cx="461794" cy="432000"/>
          </a:xfrm>
          <a:custGeom>
            <a:avLst/>
            <a:gdLst>
              <a:gd name="connsiteX0" fmla="*/ 483168 w 523125"/>
              <a:gd name="connsiteY0" fmla="*/ 169678 h 489375"/>
              <a:gd name="connsiteX1" fmla="*/ 350125 w 523125"/>
              <a:gd name="connsiteY1" fmla="*/ 169678 h 489375"/>
              <a:gd name="connsiteX2" fmla="*/ 347628 w 523125"/>
              <a:gd name="connsiteY2" fmla="*/ 124740 h 489375"/>
              <a:gd name="connsiteX3" fmla="*/ 326770 w 523125"/>
              <a:gd name="connsiteY3" fmla="*/ 15879 h 489375"/>
              <a:gd name="connsiteX4" fmla="*/ 278221 w 523125"/>
              <a:gd name="connsiteY4" fmla="*/ 0 h 489375"/>
              <a:gd name="connsiteX5" fmla="*/ 211767 w 523125"/>
              <a:gd name="connsiteY5" fmla="*/ 33733 h 489375"/>
              <a:gd name="connsiteX6" fmla="*/ 180937 w 523125"/>
              <a:gd name="connsiteY6" fmla="*/ 143708 h 489375"/>
              <a:gd name="connsiteX7" fmla="*/ 176887 w 523125"/>
              <a:gd name="connsiteY7" fmla="*/ 169779 h 489375"/>
              <a:gd name="connsiteX8" fmla="*/ 102029 w 523125"/>
              <a:gd name="connsiteY8" fmla="*/ 169881 h 489375"/>
              <a:gd name="connsiteX9" fmla="*/ 1488 w 523125"/>
              <a:gd name="connsiteY9" fmla="*/ 251049 h 489375"/>
              <a:gd name="connsiteX10" fmla="*/ 3648 w 523125"/>
              <a:gd name="connsiteY10" fmla="*/ 333686 h 489375"/>
              <a:gd name="connsiteX11" fmla="*/ 20422 w 523125"/>
              <a:gd name="connsiteY11" fmla="*/ 421149 h 489375"/>
              <a:gd name="connsiteX12" fmla="*/ 116744 w 523125"/>
              <a:gd name="connsiteY12" fmla="*/ 499365 h 489375"/>
              <a:gd name="connsiteX13" fmla="*/ 483050 w 523125"/>
              <a:gd name="connsiteY13" fmla="*/ 498994 h 489375"/>
              <a:gd name="connsiteX14" fmla="*/ 519736 w 523125"/>
              <a:gd name="connsiteY14" fmla="*/ 483874 h 489375"/>
              <a:gd name="connsiteX15" fmla="*/ 534856 w 523125"/>
              <a:gd name="connsiteY15" fmla="*/ 447154 h 489375"/>
              <a:gd name="connsiteX16" fmla="*/ 534856 w 523125"/>
              <a:gd name="connsiteY16" fmla="*/ 219038 h 489375"/>
              <a:gd name="connsiteX17" fmla="*/ 483168 w 523125"/>
              <a:gd name="connsiteY17" fmla="*/ 169678 h 489375"/>
              <a:gd name="connsiteX18" fmla="*/ 328019 w 523125"/>
              <a:gd name="connsiteY18" fmla="*/ 422297 h 489375"/>
              <a:gd name="connsiteX19" fmla="*/ 291333 w 523125"/>
              <a:gd name="connsiteY19" fmla="*/ 457886 h 489375"/>
              <a:gd name="connsiteX20" fmla="*/ 116710 w 523125"/>
              <a:gd name="connsiteY20" fmla="*/ 457886 h 489375"/>
              <a:gd name="connsiteX21" fmla="*/ 82319 w 523125"/>
              <a:gd name="connsiteY21" fmla="*/ 443998 h 489375"/>
              <a:gd name="connsiteX22" fmla="*/ 82336 w 523125"/>
              <a:gd name="connsiteY22" fmla="*/ 443998 h 489375"/>
              <a:gd name="connsiteX23" fmla="*/ 96292 w 523125"/>
              <a:gd name="connsiteY23" fmla="*/ 411666 h 489375"/>
              <a:gd name="connsiteX24" fmla="*/ 102417 w 523125"/>
              <a:gd name="connsiteY24" fmla="*/ 404460 h 489375"/>
              <a:gd name="connsiteX25" fmla="*/ 102502 w 523125"/>
              <a:gd name="connsiteY25" fmla="*/ 402941 h 489375"/>
              <a:gd name="connsiteX26" fmla="*/ 100848 w 523125"/>
              <a:gd name="connsiteY26" fmla="*/ 398267 h 489375"/>
              <a:gd name="connsiteX27" fmla="*/ 96325 w 523125"/>
              <a:gd name="connsiteY27" fmla="*/ 396158 h 489375"/>
              <a:gd name="connsiteX28" fmla="*/ 51759 w 523125"/>
              <a:gd name="connsiteY28" fmla="*/ 371773 h 489375"/>
              <a:gd name="connsiteX29" fmla="*/ 81644 w 523125"/>
              <a:gd name="connsiteY29" fmla="*/ 353784 h 489375"/>
              <a:gd name="connsiteX30" fmla="*/ 89694 w 523125"/>
              <a:gd name="connsiteY30" fmla="*/ 343136 h 489375"/>
              <a:gd name="connsiteX31" fmla="*/ 89694 w 523125"/>
              <a:gd name="connsiteY31" fmla="*/ 340183 h 489375"/>
              <a:gd name="connsiteX32" fmla="*/ 80834 w 523125"/>
              <a:gd name="connsiteY32" fmla="*/ 331493 h 489375"/>
              <a:gd name="connsiteX33" fmla="*/ 79164 w 523125"/>
              <a:gd name="connsiteY33" fmla="*/ 331493 h 489375"/>
              <a:gd name="connsiteX34" fmla="*/ 43270 w 523125"/>
              <a:gd name="connsiteY34" fmla="*/ 318634 h 489375"/>
              <a:gd name="connsiteX35" fmla="*/ 41904 w 523125"/>
              <a:gd name="connsiteY35" fmla="*/ 305944 h 489375"/>
              <a:gd name="connsiteX36" fmla="*/ 80497 w 523125"/>
              <a:gd name="connsiteY36" fmla="*/ 282960 h 489375"/>
              <a:gd name="connsiteX37" fmla="*/ 89727 w 523125"/>
              <a:gd name="connsiteY37" fmla="*/ 273156 h 489375"/>
              <a:gd name="connsiteX38" fmla="*/ 89727 w 523125"/>
              <a:gd name="connsiteY38" fmla="*/ 271738 h 489375"/>
              <a:gd name="connsiteX39" fmla="*/ 80480 w 523125"/>
              <a:gd name="connsiteY39" fmla="*/ 261934 h 489375"/>
              <a:gd name="connsiteX40" fmla="*/ 48620 w 523125"/>
              <a:gd name="connsiteY40" fmla="*/ 234849 h 489375"/>
              <a:gd name="connsiteX41" fmla="*/ 48687 w 523125"/>
              <a:gd name="connsiteY41" fmla="*/ 234849 h 489375"/>
              <a:gd name="connsiteX42" fmla="*/ 48772 w 523125"/>
              <a:gd name="connsiteY42" fmla="*/ 234816 h 489375"/>
              <a:gd name="connsiteX43" fmla="*/ 48772 w 523125"/>
              <a:gd name="connsiteY43" fmla="*/ 234816 h 489375"/>
              <a:gd name="connsiteX44" fmla="*/ 48670 w 523125"/>
              <a:gd name="connsiteY44" fmla="*/ 234714 h 489375"/>
              <a:gd name="connsiteX45" fmla="*/ 101995 w 523125"/>
              <a:gd name="connsiteY45" fmla="*/ 210651 h 489375"/>
              <a:gd name="connsiteX46" fmla="*/ 172989 w 523125"/>
              <a:gd name="connsiteY46" fmla="*/ 210651 h 489375"/>
              <a:gd name="connsiteX47" fmla="*/ 175587 w 523125"/>
              <a:gd name="connsiteY47" fmla="*/ 210870 h 489375"/>
              <a:gd name="connsiteX48" fmla="*/ 206148 w 523125"/>
              <a:gd name="connsiteY48" fmla="*/ 198518 h 489375"/>
              <a:gd name="connsiteX49" fmla="*/ 222044 w 523125"/>
              <a:gd name="connsiteY49" fmla="*/ 142678 h 489375"/>
              <a:gd name="connsiteX50" fmla="*/ 244927 w 523125"/>
              <a:gd name="connsiteY50" fmla="*/ 57982 h 489375"/>
              <a:gd name="connsiteX51" fmla="*/ 302470 w 523125"/>
              <a:gd name="connsiteY51" fmla="*/ 49106 h 489375"/>
              <a:gd name="connsiteX52" fmla="*/ 308275 w 523125"/>
              <a:gd name="connsiteY52" fmla="*/ 112742 h 489375"/>
              <a:gd name="connsiteX53" fmla="*/ 346447 w 523125"/>
              <a:gd name="connsiteY53" fmla="*/ 319039 h 489375"/>
              <a:gd name="connsiteX54" fmla="*/ 328019 w 523125"/>
              <a:gd name="connsiteY54" fmla="*/ 422297 h 489375"/>
              <a:gd name="connsiteX55" fmla="*/ 490762 w 523125"/>
              <a:gd name="connsiteY55" fmla="*/ 246088 h 489375"/>
              <a:gd name="connsiteX56" fmla="*/ 402387 w 523125"/>
              <a:gd name="connsiteY56" fmla="*/ 246088 h 489375"/>
              <a:gd name="connsiteX57" fmla="*/ 380281 w 523125"/>
              <a:gd name="connsiteY57" fmla="*/ 223864 h 489375"/>
              <a:gd name="connsiteX58" fmla="*/ 402387 w 523125"/>
              <a:gd name="connsiteY58" fmla="*/ 201656 h 489375"/>
              <a:gd name="connsiteX59" fmla="*/ 490762 w 523125"/>
              <a:gd name="connsiteY59" fmla="*/ 201656 h 489375"/>
              <a:gd name="connsiteX60" fmla="*/ 512868 w 523125"/>
              <a:gd name="connsiteY60" fmla="*/ 223864 h 489375"/>
              <a:gd name="connsiteX61" fmla="*/ 490762 w 523125"/>
              <a:gd name="connsiteY61" fmla="*/ 24608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483168" y="169678"/>
                </a:moveTo>
                <a:lnTo>
                  <a:pt x="350125" y="169678"/>
                </a:lnTo>
                <a:cubicBezTo>
                  <a:pt x="343848" y="155115"/>
                  <a:pt x="343004" y="139809"/>
                  <a:pt x="347628" y="124740"/>
                </a:cubicBezTo>
                <a:cubicBezTo>
                  <a:pt x="355829" y="98044"/>
                  <a:pt x="371169" y="48398"/>
                  <a:pt x="326770" y="15879"/>
                </a:cubicBezTo>
                <a:cubicBezTo>
                  <a:pt x="312562" y="5468"/>
                  <a:pt x="295788" y="0"/>
                  <a:pt x="278221" y="0"/>
                </a:cubicBezTo>
                <a:cubicBezTo>
                  <a:pt x="252031" y="0"/>
                  <a:pt x="227225" y="12623"/>
                  <a:pt x="211767" y="33733"/>
                </a:cubicBezTo>
                <a:cubicBezTo>
                  <a:pt x="184700" y="70740"/>
                  <a:pt x="179975" y="102077"/>
                  <a:pt x="180937" y="143708"/>
                </a:cubicBezTo>
                <a:cubicBezTo>
                  <a:pt x="181359" y="161764"/>
                  <a:pt x="177950" y="168851"/>
                  <a:pt x="176887" y="169779"/>
                </a:cubicBezTo>
                <a:lnTo>
                  <a:pt x="102029" y="169881"/>
                </a:lnTo>
                <a:cubicBezTo>
                  <a:pt x="45599" y="169881"/>
                  <a:pt x="6129" y="201758"/>
                  <a:pt x="1488" y="251049"/>
                </a:cubicBezTo>
                <a:cubicBezTo>
                  <a:pt x="-1026" y="277611"/>
                  <a:pt x="-385" y="302366"/>
                  <a:pt x="3648" y="333686"/>
                </a:cubicBezTo>
                <a:cubicBezTo>
                  <a:pt x="8457" y="370744"/>
                  <a:pt x="14566" y="402688"/>
                  <a:pt x="20422" y="421149"/>
                </a:cubicBezTo>
                <a:cubicBezTo>
                  <a:pt x="32740" y="459945"/>
                  <a:pt x="69798" y="499365"/>
                  <a:pt x="116744" y="499365"/>
                </a:cubicBezTo>
                <a:lnTo>
                  <a:pt x="483050" y="498994"/>
                </a:lnTo>
                <a:cubicBezTo>
                  <a:pt x="496786" y="499044"/>
                  <a:pt x="509965" y="493644"/>
                  <a:pt x="519736" y="483874"/>
                </a:cubicBezTo>
                <a:cubicBezTo>
                  <a:pt x="529490" y="474120"/>
                  <a:pt x="534856" y="460941"/>
                  <a:pt x="534856" y="447154"/>
                </a:cubicBezTo>
                <a:lnTo>
                  <a:pt x="534856" y="219038"/>
                </a:lnTo>
                <a:cubicBezTo>
                  <a:pt x="534873" y="190384"/>
                  <a:pt x="511855" y="169678"/>
                  <a:pt x="483168" y="169678"/>
                </a:cubicBezTo>
                <a:close/>
                <a:moveTo>
                  <a:pt x="328019" y="422297"/>
                </a:moveTo>
                <a:cubicBezTo>
                  <a:pt x="321505" y="439476"/>
                  <a:pt x="305187" y="457886"/>
                  <a:pt x="291333" y="457886"/>
                </a:cubicBezTo>
                <a:lnTo>
                  <a:pt x="116710" y="457886"/>
                </a:lnTo>
                <a:cubicBezTo>
                  <a:pt x="104155" y="457886"/>
                  <a:pt x="92191" y="452334"/>
                  <a:pt x="82319" y="443998"/>
                </a:cubicBezTo>
                <a:cubicBezTo>
                  <a:pt x="82336" y="443998"/>
                  <a:pt x="82336" y="443998"/>
                  <a:pt x="82336" y="443998"/>
                </a:cubicBezTo>
                <a:cubicBezTo>
                  <a:pt x="60989" y="421757"/>
                  <a:pt x="84614" y="414180"/>
                  <a:pt x="96292" y="411666"/>
                </a:cubicBezTo>
                <a:cubicBezTo>
                  <a:pt x="99717" y="410923"/>
                  <a:pt x="102198" y="407919"/>
                  <a:pt x="102417" y="404460"/>
                </a:cubicBezTo>
                <a:lnTo>
                  <a:pt x="102502" y="402941"/>
                </a:lnTo>
                <a:cubicBezTo>
                  <a:pt x="102603" y="401186"/>
                  <a:pt x="102029" y="399516"/>
                  <a:pt x="100848" y="398267"/>
                </a:cubicBezTo>
                <a:cubicBezTo>
                  <a:pt x="99684" y="397001"/>
                  <a:pt x="98064" y="396208"/>
                  <a:pt x="96325" y="396158"/>
                </a:cubicBezTo>
                <a:cubicBezTo>
                  <a:pt x="65545" y="395111"/>
                  <a:pt x="49936" y="390741"/>
                  <a:pt x="51759" y="371773"/>
                </a:cubicBezTo>
                <a:cubicBezTo>
                  <a:pt x="56214" y="362543"/>
                  <a:pt x="71941" y="356619"/>
                  <a:pt x="81644" y="353784"/>
                </a:cubicBezTo>
                <a:cubicBezTo>
                  <a:pt x="86352" y="352367"/>
                  <a:pt x="89694" y="348047"/>
                  <a:pt x="89694" y="343136"/>
                </a:cubicBezTo>
                <a:lnTo>
                  <a:pt x="89694" y="340183"/>
                </a:lnTo>
                <a:cubicBezTo>
                  <a:pt x="89694" y="335391"/>
                  <a:pt x="85644" y="331493"/>
                  <a:pt x="80834" y="331493"/>
                </a:cubicBezTo>
                <a:lnTo>
                  <a:pt x="79164" y="331493"/>
                </a:lnTo>
                <a:cubicBezTo>
                  <a:pt x="55825" y="330801"/>
                  <a:pt x="46730" y="324304"/>
                  <a:pt x="43270" y="318634"/>
                </a:cubicBezTo>
                <a:cubicBezTo>
                  <a:pt x="41988" y="314381"/>
                  <a:pt x="39811" y="313268"/>
                  <a:pt x="41904" y="305944"/>
                </a:cubicBezTo>
                <a:cubicBezTo>
                  <a:pt x="45700" y="288023"/>
                  <a:pt x="67756" y="283804"/>
                  <a:pt x="80497" y="282960"/>
                </a:cubicBezTo>
                <a:cubicBezTo>
                  <a:pt x="85660" y="282606"/>
                  <a:pt x="89727" y="278336"/>
                  <a:pt x="89727" y="273156"/>
                </a:cubicBezTo>
                <a:lnTo>
                  <a:pt x="89727" y="271738"/>
                </a:lnTo>
                <a:cubicBezTo>
                  <a:pt x="89727" y="266574"/>
                  <a:pt x="85660" y="262288"/>
                  <a:pt x="80480" y="261934"/>
                </a:cubicBezTo>
                <a:cubicBezTo>
                  <a:pt x="40419" y="259183"/>
                  <a:pt x="48249" y="235913"/>
                  <a:pt x="48620" y="234849"/>
                </a:cubicBezTo>
                <a:lnTo>
                  <a:pt x="48687" y="234849"/>
                </a:lnTo>
                <a:cubicBezTo>
                  <a:pt x="48687" y="234849"/>
                  <a:pt x="48772" y="234849"/>
                  <a:pt x="48772" y="234816"/>
                </a:cubicBezTo>
                <a:lnTo>
                  <a:pt x="48772" y="234816"/>
                </a:lnTo>
                <a:lnTo>
                  <a:pt x="48670" y="234714"/>
                </a:lnTo>
                <a:cubicBezTo>
                  <a:pt x="61917" y="212844"/>
                  <a:pt x="91567" y="210651"/>
                  <a:pt x="101995" y="210651"/>
                </a:cubicBezTo>
                <a:lnTo>
                  <a:pt x="172989" y="210651"/>
                </a:lnTo>
                <a:cubicBezTo>
                  <a:pt x="173343" y="210651"/>
                  <a:pt x="175250" y="210870"/>
                  <a:pt x="175587" y="210870"/>
                </a:cubicBezTo>
                <a:cubicBezTo>
                  <a:pt x="187619" y="210870"/>
                  <a:pt x="198166" y="206685"/>
                  <a:pt x="206148" y="198518"/>
                </a:cubicBezTo>
                <a:cubicBezTo>
                  <a:pt x="217454" y="186941"/>
                  <a:pt x="222652" y="168683"/>
                  <a:pt x="222044" y="142678"/>
                </a:cubicBezTo>
                <a:cubicBezTo>
                  <a:pt x="221200" y="107629"/>
                  <a:pt x="224407" y="86029"/>
                  <a:pt x="244927" y="57982"/>
                </a:cubicBezTo>
                <a:cubicBezTo>
                  <a:pt x="257971" y="40213"/>
                  <a:pt x="284617" y="36045"/>
                  <a:pt x="302470" y="49106"/>
                </a:cubicBezTo>
                <a:cubicBezTo>
                  <a:pt x="316207" y="59181"/>
                  <a:pt x="313540" y="70200"/>
                  <a:pt x="308275" y="112742"/>
                </a:cubicBezTo>
                <a:cubicBezTo>
                  <a:pt x="297897" y="197134"/>
                  <a:pt x="338380" y="237482"/>
                  <a:pt x="346447" y="319039"/>
                </a:cubicBezTo>
                <a:cubicBezTo>
                  <a:pt x="350379" y="358779"/>
                  <a:pt x="336895" y="398554"/>
                  <a:pt x="328019" y="422297"/>
                </a:cubicBezTo>
                <a:close/>
                <a:moveTo>
                  <a:pt x="490762" y="246088"/>
                </a:moveTo>
                <a:lnTo>
                  <a:pt x="402387" y="246088"/>
                </a:lnTo>
                <a:cubicBezTo>
                  <a:pt x="390136" y="246088"/>
                  <a:pt x="380281" y="236081"/>
                  <a:pt x="380281" y="223864"/>
                </a:cubicBezTo>
                <a:cubicBezTo>
                  <a:pt x="380281" y="211629"/>
                  <a:pt x="390170" y="201656"/>
                  <a:pt x="402387" y="201656"/>
                </a:cubicBezTo>
                <a:lnTo>
                  <a:pt x="490762" y="201656"/>
                </a:lnTo>
                <a:cubicBezTo>
                  <a:pt x="502996" y="201656"/>
                  <a:pt x="512868" y="211646"/>
                  <a:pt x="512868" y="223864"/>
                </a:cubicBezTo>
                <a:cubicBezTo>
                  <a:pt x="512885" y="236081"/>
                  <a:pt x="502996" y="246088"/>
                  <a:pt x="490762" y="246088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6" name="íṩļíḋe"/>
          <p:cNvGrpSpPr/>
          <p:nvPr/>
        </p:nvGrpSpPr>
        <p:grpSpPr>
          <a:xfrm>
            <a:off x="8523100" y="4044732"/>
            <a:ext cx="1828978" cy="1247349"/>
            <a:chOff x="913897" y="4286277"/>
            <a:chExt cx="1828978" cy="1247349"/>
          </a:xfrm>
        </p:grpSpPr>
        <p:sp>
          <p:nvSpPr>
            <p:cNvPr id="27" name="iṣḻíďé"/>
            <p:cNvSpPr txBox="1"/>
            <p:nvPr/>
          </p:nvSpPr>
          <p:spPr>
            <a:xfrm>
              <a:off x="913897" y="4733040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任何修改迅速完成</a:t>
              </a:r>
              <a:endParaRPr lang="en-US" altLang="zh-CN" sz="1400" dirty="0"/>
            </a:p>
          </p:txBody>
        </p:sp>
        <p:sp>
          <p:nvSpPr>
            <p:cNvPr id="28" name="iṥlíḋê"/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修订快捷</a:t>
              </a:r>
              <a:endParaRPr lang="zh-CN" altLang="en-US" sz="1600" b="1" dirty="0"/>
            </a:p>
          </p:txBody>
        </p:sp>
      </p:grpSp>
      <p:grpSp>
        <p:nvGrpSpPr>
          <p:cNvPr id="29" name="íṩļíḋe"/>
          <p:cNvGrpSpPr/>
          <p:nvPr/>
        </p:nvGrpSpPr>
        <p:grpSpPr>
          <a:xfrm>
            <a:off x="1839924" y="1510631"/>
            <a:ext cx="1828978" cy="1133335"/>
            <a:chOff x="913897" y="4286277"/>
            <a:chExt cx="1828978" cy="1133335"/>
          </a:xfrm>
        </p:grpSpPr>
        <p:sp>
          <p:nvSpPr>
            <p:cNvPr id="30" name="iṣḻíďé"/>
            <p:cNvSpPr txBox="1"/>
            <p:nvPr/>
          </p:nvSpPr>
          <p:spPr>
            <a:xfrm>
              <a:off x="913897" y="4733039"/>
              <a:ext cx="1828978" cy="686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体系完整、格式规范</a:t>
              </a:r>
              <a:endParaRPr lang="en-US" altLang="zh-CN" sz="1400" dirty="0"/>
            </a:p>
          </p:txBody>
        </p:sp>
        <p:sp>
          <p:nvSpPr>
            <p:cNvPr id="31" name="iṥlíḋê"/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规范完整</a:t>
              </a:r>
              <a:endParaRPr lang="zh-CN" altLang="en-US" sz="1600" b="1" dirty="0"/>
            </a:p>
          </p:txBody>
        </p:sp>
      </p:grpSp>
      <p:grpSp>
        <p:nvGrpSpPr>
          <p:cNvPr id="32" name="íṩļíḋe"/>
          <p:cNvGrpSpPr/>
          <p:nvPr/>
        </p:nvGrpSpPr>
        <p:grpSpPr>
          <a:xfrm>
            <a:off x="8523100" y="1510631"/>
            <a:ext cx="1828978" cy="1247349"/>
            <a:chOff x="913897" y="4286277"/>
            <a:chExt cx="1828978" cy="1247349"/>
          </a:xfrm>
        </p:grpSpPr>
        <p:sp>
          <p:nvSpPr>
            <p:cNvPr id="33" name="iṣḻíďé"/>
            <p:cNvSpPr txBox="1"/>
            <p:nvPr/>
          </p:nvSpPr>
          <p:spPr>
            <a:xfrm>
              <a:off x="913897" y="4733040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使用范围广</a:t>
              </a:r>
              <a:endParaRPr lang="en-US" altLang="zh-CN" sz="1400" dirty="0"/>
            </a:p>
          </p:txBody>
        </p:sp>
        <p:sp>
          <p:nvSpPr>
            <p:cNvPr id="34" name="iṥlíḋê"/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复用性强</a:t>
              </a:r>
              <a:endParaRPr lang="zh-CN" altLang="en-US" sz="1600" b="1" dirty="0"/>
            </a:p>
          </p:txBody>
        </p:sp>
      </p:grpSp>
      <p:grpSp>
        <p:nvGrpSpPr>
          <p:cNvPr id="35" name="íṩļíḋe"/>
          <p:cNvGrpSpPr/>
          <p:nvPr/>
        </p:nvGrpSpPr>
        <p:grpSpPr>
          <a:xfrm>
            <a:off x="1839924" y="4044732"/>
            <a:ext cx="1828978" cy="1209647"/>
            <a:chOff x="913897" y="4286277"/>
            <a:chExt cx="1828978" cy="1209647"/>
          </a:xfrm>
        </p:grpSpPr>
        <p:sp>
          <p:nvSpPr>
            <p:cNvPr id="36" name="iṣḻíďé"/>
            <p:cNvSpPr txBox="1"/>
            <p:nvPr/>
          </p:nvSpPr>
          <p:spPr>
            <a:xfrm>
              <a:off x="913897" y="4733039"/>
              <a:ext cx="1828978" cy="762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编号、引用准确无误</a:t>
              </a:r>
              <a:endParaRPr lang="en-US" altLang="zh-CN" sz="1400" dirty="0"/>
            </a:p>
          </p:txBody>
        </p:sp>
        <p:sp>
          <p:nvSpPr>
            <p:cNvPr id="37" name="iṥlíḋê"/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格式准确</a:t>
              </a:r>
              <a:endParaRPr lang="zh-CN" altLang="en-US" sz="1600" b="1" dirty="0"/>
            </a:p>
          </p:txBody>
        </p:sp>
      </p:grpSp>
      <p:sp>
        <p:nvSpPr>
          <p:cNvPr id="39" name="Freeform 136"/>
          <p:cNvSpPr/>
          <p:nvPr/>
        </p:nvSpPr>
        <p:spPr bwMode="auto">
          <a:xfrm>
            <a:off x="5008532" y="2488308"/>
            <a:ext cx="2174936" cy="1881385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250201" y="184031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091552" y="183734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246839" y="4164081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091552" y="4167049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1192</Words>
  <Application>WPS Presentation</Application>
  <PresentationFormat>宽屏</PresentationFormat>
  <Paragraphs>364</Paragraphs>
  <Slides>19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SimSun</vt:lpstr>
      <vt:lpstr>Wingdings</vt:lpstr>
      <vt:lpstr>方正粗雅宋简体</vt:lpstr>
      <vt:lpstr>文泉驿微米黑</vt:lpstr>
      <vt:lpstr>方正准雅宋简体</vt:lpstr>
      <vt:lpstr>Microsoft YaHei</vt:lpstr>
      <vt:lpstr>Microsoft YaHei</vt:lpstr>
      <vt:lpstr>Arial Unicode MS</vt:lpstr>
      <vt:lpstr>等线</vt:lpstr>
      <vt:lpstr>C059</vt:lpstr>
      <vt:lpstr>SimSun</vt:lpstr>
      <vt:lpstr>Arial</vt:lpstr>
      <vt:lpstr>Microsoft YaHei</vt:lpstr>
      <vt:lpstr>Noto Sans S Chinese</vt:lpstr>
      <vt:lpstr>Arial Unicode MS</vt:lpstr>
      <vt:lpstr>Noto Sans S Chinese Black</vt:lpstr>
      <vt:lpstr>Calibri</vt:lpstr>
      <vt:lpstr>Helvetica</vt:lpstr>
      <vt:lpstr>Montserrat Light</vt:lpstr>
      <vt:lpstr>Noto Sans S Chinese DemiLight</vt:lpstr>
      <vt:lpstr>Trebuchet MS</vt:lpstr>
      <vt:lpstr>Noto Sans CJK HK DemiLight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01 写论文的正确顺序：三个阶段</vt:lpstr>
      <vt:lpstr>02 论文制作要点</vt:lpstr>
      <vt:lpstr>02 论文制作要点 </vt:lpstr>
      <vt:lpstr>02 论文制作要点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03 演示用信息图表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ff</cp:lastModifiedBy>
  <cp:revision>3</cp:revision>
  <dcterms:created xsi:type="dcterms:W3CDTF">2024-03-25T06:17:48Z</dcterms:created>
  <dcterms:modified xsi:type="dcterms:W3CDTF">2024-03-25T06:17:48Z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/>
  </property>
  <property fmtid="{D5CDD505-2E9C-101B-9397-08002B2CF9AE}" pid="12" name="KSOProductBuildVer">
    <vt:lpwstr>1033-11.1.0.11719</vt:lpwstr>
  </property>
</Properties>
</file>